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56" r:id="rId3"/>
    <p:sldMasterId id="2147483661" r:id="rId4"/>
    <p:sldMasterId id="2147483665" r:id="rId5"/>
    <p:sldMasterId id="2147483690" r:id="rId6"/>
    <p:sldMasterId id="2147483700" r:id="rId7"/>
    <p:sldMasterId id="2147483703" r:id="rId8"/>
    <p:sldMasterId id="2147483716" r:id="rId9"/>
    <p:sldMasterId id="2147483729" r:id="rId10"/>
    <p:sldMasterId id="2147483739" r:id="rId11"/>
  </p:sldMasterIdLst>
  <p:notesMasterIdLst>
    <p:notesMasterId r:id="rId60"/>
  </p:notesMasterIdLst>
  <p:sldIdLst>
    <p:sldId id="263" r:id="rId12"/>
    <p:sldId id="268" r:id="rId13"/>
    <p:sldId id="256" r:id="rId14"/>
    <p:sldId id="257" r:id="rId15"/>
    <p:sldId id="258" r:id="rId16"/>
    <p:sldId id="290" r:id="rId17"/>
    <p:sldId id="260" r:id="rId18"/>
    <p:sldId id="261" r:id="rId19"/>
    <p:sldId id="262" r:id="rId20"/>
    <p:sldId id="291" r:id="rId21"/>
    <p:sldId id="264" r:id="rId22"/>
    <p:sldId id="292" r:id="rId23"/>
    <p:sldId id="266" r:id="rId24"/>
    <p:sldId id="267" r:id="rId25"/>
    <p:sldId id="293" r:id="rId26"/>
    <p:sldId id="294" r:id="rId27"/>
    <p:sldId id="270" r:id="rId28"/>
    <p:sldId id="271" r:id="rId29"/>
    <p:sldId id="272" r:id="rId30"/>
    <p:sldId id="273" r:id="rId31"/>
    <p:sldId id="274" r:id="rId32"/>
    <p:sldId id="280" r:id="rId33"/>
    <p:sldId id="281" r:id="rId34"/>
    <p:sldId id="282" r:id="rId35"/>
    <p:sldId id="283" r:id="rId36"/>
    <p:sldId id="284" r:id="rId37"/>
    <p:sldId id="285" r:id="rId38"/>
    <p:sldId id="286" r:id="rId39"/>
    <p:sldId id="287" r:id="rId40"/>
    <p:sldId id="288" r:id="rId41"/>
    <p:sldId id="289" r:id="rId42"/>
    <p:sldId id="295" r:id="rId43"/>
    <p:sldId id="296" r:id="rId44"/>
    <p:sldId id="297" r:id="rId45"/>
    <p:sldId id="298" r:id="rId46"/>
    <p:sldId id="275" r:id="rId47"/>
    <p:sldId id="276" r:id="rId48"/>
    <p:sldId id="277" r:id="rId49"/>
    <p:sldId id="278" r:id="rId50"/>
    <p:sldId id="279" r:id="rId51"/>
    <p:sldId id="299" r:id="rId52"/>
    <p:sldId id="300" r:id="rId53"/>
    <p:sldId id="301" r:id="rId54"/>
    <p:sldId id="302" r:id="rId55"/>
    <p:sldId id="303" r:id="rId56"/>
    <p:sldId id="304" r:id="rId57"/>
    <p:sldId id="305" r:id="rId58"/>
    <p:sldId id="259"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 with Speakers" id="{FA154B8A-B345-4A4A-977C-034542778955}">
          <p14:sldIdLst>
            <p14:sldId id="263"/>
          </p14:sldIdLst>
        </p14:section>
        <p14:section name="Outline" id="{2348693A-5DF4-1C48-AE20-1DD02CAD67D4}">
          <p14:sldIdLst>
            <p14:sldId id="268"/>
          </p14:sldIdLst>
        </p14:section>
        <p14:section name="Speaker 1" id="{C305022F-C4E2-0349-AA19-D1A1ACBE9823}">
          <p14:sldIdLst>
            <p14:sldId id="256"/>
            <p14:sldId id="257"/>
            <p14:sldId id="258"/>
            <p14:sldId id="290"/>
            <p14:sldId id="260"/>
            <p14:sldId id="261"/>
            <p14:sldId id="262"/>
            <p14:sldId id="291"/>
            <p14:sldId id="264"/>
            <p14:sldId id="292"/>
            <p14:sldId id="266"/>
            <p14:sldId id="267"/>
            <p14:sldId id="293"/>
            <p14:sldId id="294"/>
            <p14:sldId id="270"/>
            <p14:sldId id="271"/>
            <p14:sldId id="272"/>
            <p14:sldId id="273"/>
            <p14:sldId id="274"/>
          </p14:sldIdLst>
        </p14:section>
        <p14:section name="Speaker 2" id="{C7502B39-2320-4A4A-ADEE-CED0290690AC}">
          <p14:sldIdLst>
            <p14:sldId id="280"/>
            <p14:sldId id="281"/>
            <p14:sldId id="282"/>
            <p14:sldId id="283"/>
            <p14:sldId id="284"/>
            <p14:sldId id="285"/>
            <p14:sldId id="286"/>
            <p14:sldId id="287"/>
            <p14:sldId id="288"/>
            <p14:sldId id="289"/>
          </p14:sldIdLst>
        </p14:section>
        <p14:section name="Speaker 3" id="{7E3FDF6B-5CF9-B941-89A6-E1B93304F7F6}">
          <p14:sldIdLst>
            <p14:sldId id="295"/>
            <p14:sldId id="296"/>
            <p14:sldId id="297"/>
            <p14:sldId id="298"/>
            <p14:sldId id="275"/>
            <p14:sldId id="276"/>
            <p14:sldId id="277"/>
            <p14:sldId id="278"/>
            <p14:sldId id="279"/>
            <p14:sldId id="299"/>
            <p14:sldId id="300"/>
          </p14:sldIdLst>
        </p14:section>
        <p14:section name="Resources" id="{BA707E1E-E891-3D4A-B1EA-8A3A0F111886}">
          <p14:sldIdLst>
            <p14:sldId id="301"/>
            <p14:sldId id="302"/>
            <p14:sldId id="303"/>
            <p14:sldId id="304"/>
            <p14:sldId id="305"/>
          </p14:sldIdLst>
        </p14:section>
        <p14:section name="Last Slide" id="{17A6167B-15C2-DE4B-90CD-C274528E6ECC}">
          <p14:sldIdLst>
            <p14:sldId id="259"/>
          </p14:sldIdLst>
        </p14:section>
      </p14:sectionLst>
    </p:ext>
    <p:ext uri="{EFAFB233-063F-42B5-8137-9DF3F51BA10A}">
      <p15:sldGuideLst xmlns:p15="http://schemas.microsoft.com/office/powerpoint/2012/main">
        <p15:guide id="1" orient="horz" pos="2160" userDrawn="1">
          <p15:clr>
            <a:srgbClr val="A4A3A4"/>
          </p15:clr>
        </p15:guide>
        <p15:guide id="2" pos="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4FC"/>
    <a:srgbClr val="1A0E3B"/>
    <a:srgbClr val="674A9E"/>
    <a:srgbClr val="F6F8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1"/>
    <p:restoredTop sz="77649"/>
  </p:normalViewPr>
  <p:slideViewPr>
    <p:cSldViewPr snapToGrid="0">
      <p:cViewPr varScale="1">
        <p:scale>
          <a:sx n="69" d="100"/>
          <a:sy n="69" d="100"/>
        </p:scale>
        <p:origin x="1038" y="48"/>
      </p:cViewPr>
      <p:guideLst>
        <p:guide orient="horz" pos="2160"/>
        <p:guide pos="16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6T21:16:33.524"/>
    </inkml:context>
    <inkml:brush xml:id="br0">
      <inkml:brushProperty name="width" value="0.035" units="cm"/>
      <inkml:brushProperty name="height" value="0.035" units="cm"/>
      <inkml:brushProperty name="color" value="#E71224"/>
    </inkml:brush>
  </inkml:definitions>
  <inkml:trace contextRef="#ctx0" brushRef="#br0">1 3781 24575,'0'-94'0,"0"56"0,0-14 0,0 0 0,5 14 0,-3 10 0,3-6 0,-3 12 0,1-1 0,1-6 0,1-1 0,0 0 0,2 3 0,-1 2 0,2-6 0,-1-3 0,2-5 0,1-2 0,2 3 0,-1 0 0,0 2 0,-1 4 0,0-1 0,0 1 0,-1 0 0,1 2 0,-2 2 0,1 4 0,-2 1 0,-3 3 0,0 0 0,1 1 0,2-1 0,0 1 0,0 0 0,-1 0 0,1 2 0,-1 2 0,0 2 0,1 0 0,-1-2 0,3-1 0,0-1 0,-2 2 0,-1 1 0,-2 3 0,0 1 0,0 1 0,1 2 0,1-2 0,0-2 0,1 0 0,1-4 0,2-3 0,0-3 0,2-2 0,0-1 0,0 4 0,0 1 0,0 0 0,-2 3 0,-1 0 0,1 1 0,-2 4 0,1 1 0,-1 0 0,1 0 0,-1 0 0,1-3 0,0 0 0,0-1 0,2-2 0,2-2 0,1 0 0,2-4 0,1 2 0,0 0 0,-1 1 0,-2 3 0,2 0 0,1-1 0,1-1 0,-1-5 0,0 1 0,0 2 0,0-1 0,0 4 0,-4-1 0,1-1 0,1 0 0,2-3 0,1 0 0,-1 2 0,-1 4 0,-3 2 0,-1 1 0,2-3 0,-1 0 0,2-1 0,2 1 0,2-1 0,4-3 0,7-4 0,5-5 0,3 1 0,-1-1 0,-3 2 0,-2 2 0,-2 3 0,-5 2 0,-1-1 0,0 1 0,-1 0 0,1 0 0,0-1 0,0-1 0,-1-2 0,0 2 0,-2 3 0,-4 3 0,-1 3 0,-3 0 0,-1 0 0,1 1 0,2-2 0,2 1 0,-1 0 0,2 1 0,-2 2 0,4-1 0,3-1 0,3-2 0,7-2 0,4-1 0,0 0 0,0 3 0,0 0 0,0 2 0,1 1 0,1-1 0,-2 1 0,1-3 0,-1-1 0,-4 1 0,-4 2 0,-3-1 0,-1 3 0,3-3 0,1 1 0,4-2 0,-1-2 0,0 0 0,4-1 0,2 3 0,1-1 0,-2 1 0,4-1 0,2-2 0,6 1 0,6 1 0,1 0 0,10 1 0,4-2 0,2 2 0,0 2 0,-6-1 0,-4 1 0,-2-1 0,-6 0 0,-8 3 0,-8 0 0,-9 2 0,0-1 0,0 1 0,2 0 0,-1 0 0,-1 1 0,0 1 0,4 0 0,5 0 0,-1 0 0,-2 0 0,-6-1 0,3 1 0,2-2 0,3 1 0,4 1 0,0-2 0,2 0 0,1 1 0,-2-1 0,-1 3 0,1-1 0,-1-1 0,1 1 0,0-1 0,0 0 0,-4-1 0,-4 2 0,3-2 0,5 2 0,11 1 0,17-2 0,4 0 0,4-1 0,2-2 0,-6 3 0,1-1 0,-3 0 0,0 0 0,-1-1 0,1 1 0,10 0 0,3-1 0,2 1 0,-6 0 0,-10 0 0,-9 4 0,-3-3 0,-3 4 0,2-1 0,-1 2 0,-3-1 0,-7-1 0,-12 0 0,3 1 0,0 3 0,4-2 0,6-2 0,0 0 0,4 1 0,4 0 0,-1 0 0,-8-1 0,-7 1 0,-9 1 0,-1 0 0,3-1 0,2 1 0,4 2 0,2 0 0,1 0 0,0-3 0,4 0 0,4 0 0,4 1 0,6-1 0,0-1 0,1 0 0,1-1 0,4 1 0,-4 0 0,-1 0 0,-5-1 0,-8 1 0,0 0 0,-6 2 0,-7 2 0,-2 0 0,-4 0 0,0 0 0,4 0 0,0 0 0,-1 0 0,-5 0 0,-2 0 0,-3 0 0,-2 0 0,4 0 0,3 0 0,5 0 0,5 0 0,1 0 0,-4 0 0,-8 0-6784,-7-2 6784,-8-1 0,-5 1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6T23:03:15.847"/>
    </inkml:context>
    <inkml:brush xml:id="br0">
      <inkml:brushProperty name="width" value="0.13229" units="cm"/>
      <inkml:brushProperty name="height" value="0.13229" units="cm"/>
      <inkml:brushProperty name="color" value="#2F5597"/>
    </inkml:brush>
  </inkml:definitions>
  <inkml:trace contextRef="#ctx0" brushRef="#br0">1 5067 24575,'26'0'0,"6"0"0,3 0 0,7 0 0,1 0 0,-2 0 0,2 0 0,-4 0 0,3 0 0,-2 0 0,2-3 0,-1-3 0,-3 0 0,-1 1 0,-2 3 0,-5 0 0,1 0 0,-5-1 0,1-2 0,3 0 0,3-2 0,5 0 0,3 1 0,1 3 0,4-3 0,6 2 0,6 0 0,3 2 0,6-2 0,2-4 0,-5-1 0,-7-5 0,-12 4 0,-6 1 0,-3 1 0,1-1 0,1-1 0,1 0 0,-2-1 0,1 2 0,1-2 0,8-6 0,6-2 0,8-7 0,12-8 0,5-1 0,2 0 0,-7 1 0,-16 8 0,-11 4 0,-12 3 0,-6 2 0,-1-2 0,-1-4 0,1-3 0,0-1 0,0-1 0,0 0 0,1-2 0,-2 2 0,-2 1 0,2 1 0,-2 2 0,0-3 0,1-2 0,-1-3 0,2-4 0,4-3 0,-1 1 0,-3 3 0,-1 4 0,0 2 0,-3 1 0,-1-2 0,-2 0 0,-3-1 0,5-6 0,3-2 0,0 0 0,-1 1 0,-2 3 0,-1 0 0,1 2 0,-2 5 0,-2 4 0,-2 2 0,0-3 0,0-4 0,2-3 0,0-1 0,0-4 0,0 0 0,0 3 0,-3 2 0,-1 4 0,-2-1 0,0-1 0,0-3 0,1-1 0,2-4 0,1-5 0,0-3 0,1-5 0,-3 2 0,0 6 0,0 6 0,-2 7 0,0 2 0,-3 2 0,0 1 0,-1-1 0,3-2 0,1-6 0,1-5 0,1-1 0,1 2 0,-1 5 0,1 1 0,-1 2 0,-1 3 0,-1 4 0,-2-1 0,0-2 0,2-9 0,0-3 0,2-5 0,2-5 0,2 4 0,1 2 0,-2 5 0,-3 6 0,-3 4 0,-1 3 0,-4 4 0,4-1 0,-1-5 0,2-3 0,4-5 0,1-3 0,2-2 0,-3 3 0,0 2 0,-2 7 0,-1 4 0,2 0 0,0-4 0,1-4 0,2-3 0,1-6 0,2-4 0,-1-1 0,1 1 0,-2 6 0,-1 6 0,0 3 0,-2 4 0,-4 3 0,-1 0 0,-2-2 0,3-5 0,3-6 0,2-3 0,2-1 0,1 2 0,-4 6 0,-1 6 0,-2 6 0,-2 5 0,2 1 0,-3 0 0,1 0 0,1 0 0,-1-3 0,2-2 0,-2-2 0,1 0 0,-1 3 0,0 4 0,0 4 0,-3 1 0,1 0 0,-1 0 0,0-2 0,2 0 0,2-5 0,2-2 0,2-3 0,0 1 0,0 2 0,0 1 0,-3 5 0,0 1 0,0 1 0,-1 1 0,2-3 0,1 0 0,0-2 0,0 0 0,1-3 0,-1 1 0,1 1 0,-1 3 0,-2 3 0,-4-2 0,-1 1 0,0 0 0,1 3 0,1 2 0,-1 0 0,2-2 0,3-1 0,1-1 0,1-2 0,-1 3 0,0 1 0,0 0 0,-2 0 0,-1-1 0,-2-1 0,0-1 0,0-1 0,1 0 0,-2 1 0,0-1 0,2 1 0,-1 1 0,1 2 0,-2 1 0,1 1 0,-1 1 0,0-2 0,0 0 0,1-2 0,1-1 0,1-1 0,0 1 0,1 1 0,-1 2 0,0 0 0,0 1 0,-1 0 0,-1-1 0,-2-1 0,0-2 0,0 0 0,1-2 0,1 2 0,1 2 0,0 1 0,-1 3 0,1-1 0,-1 1 0,-1-2 0,0-1 0,-2 2 0,1-3 0,-1 1 0,2 0 0,1 1 0,2-1 0,-1 2 0,1 1 0,1 1 0,0 1 0,-1 0 0,-2-2 0,-1 0 0,0 0 0,2-1 0,0 0 0,2 1 0,1 0 0,-2 2 0,0 0 0,0 0 0,0-2 0,1-1 0,-2 1 0,-1-2 0,2 1 0,-2-1 0,1-1 0,-1 2 0,-2-1 0,0 2 0,-3 1 0,-1 1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F84F9D0-E61E-8D4F-AFB7-0B9F05FA5E09}" type="datetimeFigureOut">
              <a:rPr lang="en-US" smtClean="0"/>
              <a:t>8/2/2023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76A028-A1A6-AD40-AB91-9EBED560BCE6}" type="slidenum">
              <a:rPr lang="en-US" smtClean="0"/>
              <a:t>‹#›</a:t>
            </a:fld>
            <a:endParaRPr lang="en-US"/>
          </a:p>
        </p:txBody>
      </p:sp>
    </p:spTree>
    <p:extLst>
      <p:ext uri="{BB962C8B-B14F-4D97-AF65-F5344CB8AC3E}">
        <p14:creationId xmlns:p14="http://schemas.microsoft.com/office/powerpoint/2010/main" val="33937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cience.jpl.nasa.gov/people/kevin-mccarthy/"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astro.utah.edu/~KevinSpencerMcCarthy/index.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arina.fcaglp.unlp.edu.ar/extragalactica/Bibliografia/Ryden_IntroCosmo.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ether.lbl.gov/universe_shape.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ned.ipac.caltech.edu/level5/Sept05/Sofue/Sofue_contents.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waseda.jp/sidoli/Einstein_Relativity.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rxiv.org/pdf/astro-ph/0608407.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Inhttps:/chandra.harvard.edu/graphics/resources/handouts/lithos/bullet_lithos.pdf"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arxiv.org/pdf/astro-ph/9501091.pdf" TargetMode="External"/><Relationship Id="rId7" Type="http://schemas.openxmlformats.org/officeDocument/2006/relationships/hyperlink" Target="https://magazine.caltech.edu/post/where-is-dark-matter-hiding#:~:text=By%20Whitney%20Clavin,all%20matter%20in%20the%20universe"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arxiv.org/abs/1808.05706" TargetMode="External"/><Relationship Id="rId5" Type="http://schemas.openxmlformats.org/officeDocument/2006/relationships/hyperlink" Target="https://arxiv.org/pdf/astro-ph/9505029.pdf" TargetMode="External"/><Relationship Id="rId4" Type="http://schemas.openxmlformats.org/officeDocument/2006/relationships/hyperlink" Target="https://arxiv.org/abs/1607.06077"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uwa.edu.au/science/-/media/Faculties/Science/Docs/Explanation-of-the-cosmic-distance-ladder.pdf"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nobelprize.org/uploads/2019/05/popular-physicsprize2011.pdf" TargetMode="External"/><Relationship Id="rId5" Type="http://schemas.openxmlformats.org/officeDocument/2006/relationships/hyperlink" Target="https://www.nobelprize.org/prizes/physics/2011/press-release/" TargetMode="External"/><Relationship Id="rId4" Type="http://schemas.openxmlformats.org/officeDocument/2006/relationships/hyperlink" Target="https://www.mtwilson.edu/news/discovering-mount-wilson-chapter-9-hubbles-law/"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ui.adsabs.harvard.edu/abs/2021PhRvD.103h3533A/abstract"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arxiv.org/abs/0805.0139" TargetMode="External"/><Relationship Id="rId5" Type="http://schemas.openxmlformats.org/officeDocument/2006/relationships/hyperlink" Target="https://comp-astrophys-cosmol.springeropen.com/articles/10.1186/s40668-019-0032-1" TargetMode="External"/><Relationship Id="rId4" Type="http://schemas.openxmlformats.org/officeDocument/2006/relationships/hyperlink" Target="https://www.desi.lbl.gov/"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roman.gsfc.nasa.gov/"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spherex.caltech.edu/" TargetMode="External"/><Relationship Id="rId5" Type="http://schemas.openxmlformats.org/officeDocument/2006/relationships/hyperlink" Target="https://www.euclid-ec.org/" TargetMode="External"/><Relationship Id="rId4" Type="http://schemas.openxmlformats.org/officeDocument/2006/relationships/hyperlink" Target="https://arxiv.org/pdf/2110.01829.pdf"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Dark Energy Poster</a:t>
            </a:r>
          </a:p>
          <a:p>
            <a:r>
              <a:rPr lang="en-US"/>
              <a:t>NASA/JPL-Caltech</a:t>
            </a:r>
          </a:p>
          <a:p>
            <a:r>
              <a:rPr lang="en-US"/>
              <a:t>https://</a:t>
            </a:r>
            <a:r>
              <a:rPr lang="en-US" err="1"/>
              <a:t>exoplanets.nasa.gov</a:t>
            </a:r>
            <a:r>
              <a:rPr lang="en-US"/>
              <a:t>/resources/2306/dark-energy-poster/?</a:t>
            </a:r>
            <a:r>
              <a:rPr lang="en-US" err="1"/>
              <a:t>galaxy_horror</a:t>
            </a:r>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a:t>
            </a:fld>
            <a:endParaRPr lang="en-US"/>
          </a:p>
        </p:txBody>
      </p:sp>
    </p:spTree>
    <p:extLst>
      <p:ext uri="{BB962C8B-B14F-4D97-AF65-F5344CB8AC3E}">
        <p14:creationId xmlns:p14="http://schemas.microsoft.com/office/powerpoint/2010/main" val="117776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10</a:t>
            </a:fld>
            <a:endParaRPr lang="en-US"/>
          </a:p>
        </p:txBody>
      </p:sp>
    </p:spTree>
    <p:extLst>
      <p:ext uri="{BB962C8B-B14F-4D97-AF65-F5344CB8AC3E}">
        <p14:creationId xmlns:p14="http://schemas.microsoft.com/office/powerpoint/2010/main" val="23530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11</a:t>
            </a:fld>
            <a:endParaRPr lang="en-US"/>
          </a:p>
        </p:txBody>
      </p:sp>
    </p:spTree>
    <p:extLst>
      <p:ext uri="{BB962C8B-B14F-4D97-AF65-F5344CB8AC3E}">
        <p14:creationId xmlns:p14="http://schemas.microsoft.com/office/powerpoint/2010/main" val="95875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12</a:t>
            </a:fld>
            <a:endParaRPr lang="en-US"/>
          </a:p>
        </p:txBody>
      </p:sp>
    </p:spTree>
    <p:extLst>
      <p:ext uri="{BB962C8B-B14F-4D97-AF65-F5344CB8AC3E}">
        <p14:creationId xmlns:p14="http://schemas.microsoft.com/office/powerpoint/2010/main" val="1851660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13</a:t>
            </a:fld>
            <a:endParaRPr lang="en-US"/>
          </a:p>
        </p:txBody>
      </p:sp>
    </p:spTree>
    <p:extLst>
      <p:ext uri="{BB962C8B-B14F-4D97-AF65-F5344CB8AC3E}">
        <p14:creationId xmlns:p14="http://schemas.microsoft.com/office/powerpoint/2010/main" val="207488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14</a:t>
            </a:fld>
            <a:endParaRPr lang="en-US"/>
          </a:p>
        </p:txBody>
      </p:sp>
    </p:spTree>
    <p:extLst>
      <p:ext uri="{BB962C8B-B14F-4D97-AF65-F5344CB8AC3E}">
        <p14:creationId xmlns:p14="http://schemas.microsoft.com/office/powerpoint/2010/main" val="1276930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15</a:t>
            </a:fld>
            <a:endParaRPr lang="en-US"/>
          </a:p>
        </p:txBody>
      </p:sp>
    </p:spTree>
    <p:extLst>
      <p:ext uri="{BB962C8B-B14F-4D97-AF65-F5344CB8AC3E}">
        <p14:creationId xmlns:p14="http://schemas.microsoft.com/office/powerpoint/2010/main" val="209987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16</a:t>
            </a:fld>
            <a:endParaRPr lang="en-US"/>
          </a:p>
        </p:txBody>
      </p:sp>
    </p:spTree>
    <p:extLst>
      <p:ext uri="{BB962C8B-B14F-4D97-AF65-F5344CB8AC3E}">
        <p14:creationId xmlns:p14="http://schemas.microsoft.com/office/powerpoint/2010/main" val="702445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17</a:t>
            </a:fld>
            <a:endParaRPr lang="en-US"/>
          </a:p>
        </p:txBody>
      </p:sp>
    </p:spTree>
    <p:extLst>
      <p:ext uri="{BB962C8B-B14F-4D97-AF65-F5344CB8AC3E}">
        <p14:creationId xmlns:p14="http://schemas.microsoft.com/office/powerpoint/2010/main" val="3710455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18</a:t>
            </a:fld>
            <a:endParaRPr lang="en-US"/>
          </a:p>
        </p:txBody>
      </p:sp>
    </p:spTree>
    <p:extLst>
      <p:ext uri="{BB962C8B-B14F-4D97-AF65-F5344CB8AC3E}">
        <p14:creationId xmlns:p14="http://schemas.microsoft.com/office/powerpoint/2010/main" val="943489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19</a:t>
            </a:fld>
            <a:endParaRPr lang="en-US"/>
          </a:p>
        </p:txBody>
      </p:sp>
    </p:spTree>
    <p:extLst>
      <p:ext uri="{BB962C8B-B14F-4D97-AF65-F5344CB8AC3E}">
        <p14:creationId xmlns:p14="http://schemas.microsoft.com/office/powerpoint/2010/main" val="358955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a:t>
            </a:fld>
            <a:endParaRPr lang="en-US"/>
          </a:p>
        </p:txBody>
      </p:sp>
    </p:spTree>
    <p:extLst>
      <p:ext uri="{BB962C8B-B14F-4D97-AF65-F5344CB8AC3E}">
        <p14:creationId xmlns:p14="http://schemas.microsoft.com/office/powerpoint/2010/main" val="2639983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20</a:t>
            </a:fld>
            <a:endParaRPr lang="en-US"/>
          </a:p>
        </p:txBody>
      </p:sp>
    </p:spTree>
    <p:extLst>
      <p:ext uri="{BB962C8B-B14F-4D97-AF65-F5344CB8AC3E}">
        <p14:creationId xmlns:p14="http://schemas.microsoft.com/office/powerpoint/2010/main" val="1197010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21</a:t>
            </a:fld>
            <a:endParaRPr lang="en-US"/>
          </a:p>
        </p:txBody>
      </p:sp>
    </p:spTree>
    <p:extLst>
      <p:ext uri="{BB962C8B-B14F-4D97-AF65-F5344CB8AC3E}">
        <p14:creationId xmlns:p14="http://schemas.microsoft.com/office/powerpoint/2010/main" val="403611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22</a:t>
            </a:fld>
            <a:endParaRPr lang="en-US"/>
          </a:p>
        </p:txBody>
      </p:sp>
    </p:spTree>
    <p:extLst>
      <p:ext uri="{BB962C8B-B14F-4D97-AF65-F5344CB8AC3E}">
        <p14:creationId xmlns:p14="http://schemas.microsoft.com/office/powerpoint/2010/main" val="3769809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23</a:t>
            </a:fld>
            <a:endParaRPr lang="en-US"/>
          </a:p>
        </p:txBody>
      </p:sp>
    </p:spTree>
    <p:extLst>
      <p:ext uri="{BB962C8B-B14F-4D97-AF65-F5344CB8AC3E}">
        <p14:creationId xmlns:p14="http://schemas.microsoft.com/office/powerpoint/2010/main" val="90922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24</a:t>
            </a:fld>
            <a:endParaRPr lang="en-US"/>
          </a:p>
        </p:txBody>
      </p:sp>
    </p:spTree>
    <p:extLst>
      <p:ext uri="{BB962C8B-B14F-4D97-AF65-F5344CB8AC3E}">
        <p14:creationId xmlns:p14="http://schemas.microsoft.com/office/powerpoint/2010/main" val="236713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25</a:t>
            </a:fld>
            <a:endParaRPr lang="en-US"/>
          </a:p>
        </p:txBody>
      </p:sp>
    </p:spTree>
    <p:extLst>
      <p:ext uri="{BB962C8B-B14F-4D97-AF65-F5344CB8AC3E}">
        <p14:creationId xmlns:p14="http://schemas.microsoft.com/office/powerpoint/2010/main" val="1414851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26</a:t>
            </a:fld>
            <a:endParaRPr lang="en-US"/>
          </a:p>
        </p:txBody>
      </p:sp>
    </p:spTree>
    <p:extLst>
      <p:ext uri="{BB962C8B-B14F-4D97-AF65-F5344CB8AC3E}">
        <p14:creationId xmlns:p14="http://schemas.microsoft.com/office/powerpoint/2010/main" val="2469270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27</a:t>
            </a:fld>
            <a:endParaRPr lang="en-US"/>
          </a:p>
        </p:txBody>
      </p:sp>
    </p:spTree>
    <p:extLst>
      <p:ext uri="{BB962C8B-B14F-4D97-AF65-F5344CB8AC3E}">
        <p14:creationId xmlns:p14="http://schemas.microsoft.com/office/powerpoint/2010/main" val="1924905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28</a:t>
            </a:fld>
            <a:endParaRPr lang="en-US"/>
          </a:p>
        </p:txBody>
      </p:sp>
    </p:spTree>
    <p:extLst>
      <p:ext uri="{BB962C8B-B14F-4D97-AF65-F5344CB8AC3E}">
        <p14:creationId xmlns:p14="http://schemas.microsoft.com/office/powerpoint/2010/main" val="1568875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29</a:t>
            </a:fld>
            <a:endParaRPr lang="en-US"/>
          </a:p>
        </p:txBody>
      </p:sp>
    </p:spTree>
    <p:extLst>
      <p:ext uri="{BB962C8B-B14F-4D97-AF65-F5344CB8AC3E}">
        <p14:creationId xmlns:p14="http://schemas.microsoft.com/office/powerpoint/2010/main" val="254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3</a:t>
            </a:fld>
            <a:endParaRPr lang="en-US"/>
          </a:p>
        </p:txBody>
      </p:sp>
    </p:spTree>
    <p:extLst>
      <p:ext uri="{BB962C8B-B14F-4D97-AF65-F5344CB8AC3E}">
        <p14:creationId xmlns:p14="http://schemas.microsoft.com/office/powerpoint/2010/main" val="1946345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30</a:t>
            </a:fld>
            <a:endParaRPr lang="en-US"/>
          </a:p>
        </p:txBody>
      </p:sp>
    </p:spTree>
    <p:extLst>
      <p:ext uri="{BB962C8B-B14F-4D97-AF65-F5344CB8AC3E}">
        <p14:creationId xmlns:p14="http://schemas.microsoft.com/office/powerpoint/2010/main" val="1150218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31</a:t>
            </a:fld>
            <a:endParaRPr lang="en-US"/>
          </a:p>
        </p:txBody>
      </p:sp>
    </p:spTree>
    <p:extLst>
      <p:ext uri="{BB962C8B-B14F-4D97-AF65-F5344CB8AC3E}">
        <p14:creationId xmlns:p14="http://schemas.microsoft.com/office/powerpoint/2010/main" val="1488413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My JPL website: </a:t>
            </a:r>
            <a:r>
              <a:rPr lang="en-US">
                <a:hlinkClick r:id="rId3"/>
              </a:rPr>
              <a:t>https://science.jpl.nasa.gov/people/kevin-mccarthy/</a:t>
            </a:r>
            <a:endParaRPr lang="en-US">
              <a:cs typeface="Calibri"/>
            </a:endParaRPr>
          </a:p>
          <a:p>
            <a:r>
              <a:rPr lang="en-US">
                <a:cs typeface="Calibri"/>
              </a:rPr>
              <a:t>My personal website, in need of updating: </a:t>
            </a:r>
            <a:r>
              <a:rPr lang="en-US">
                <a:hlinkClick r:id="rId4"/>
              </a:rPr>
              <a:t>https://astro.utah.edu/~KevinSpencerMcCarthy/index.html</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845904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a great, easy to follow, introduction to cosmology check out 'Introduction to Cosmology' by Barbara Ryden: </a:t>
            </a:r>
            <a:r>
              <a:rPr lang="en-US">
                <a:hlinkClick r:id="rId3"/>
              </a:rPr>
              <a:t>http://carina.fcaglp.unlp.edu.ar/extragalactica/Bibliografia/Ryden_IntroCosmo.pdf</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297135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Positive curvature is a sphere, negative curvature is hyperbolic or a saddle shape, and zero curvature is flat. We can determine the curvature of space by drawing triangles in space. This can be triangles created by the distributions of three galaxies or measuring the projected separations in the sky with trigonometry. General relativity makes predications for how shapes in the sky (such as features in the cosmic microwave background) will appear with different spatial curvatures. See </a:t>
            </a:r>
            <a:r>
              <a:rPr lang="en-US">
                <a:hlinkClick r:id="rId3"/>
              </a:rPr>
              <a:t>https://aether.lbl.gov/universe_shape.html</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441139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change in the percentages of the Universe's composition are due to the expanding space that increases the volume, with matter particles remaining constant as the volume increases, i.e., a decrease in energy density. The number of primordial photons remains constant so they also decrease in energy density, but they are also stretched and so lose additional energy making the cosmic energy density from radiation today basically negligible. Since the Universe seems flat, the critical density predicted from GR remains the same and now dark energy makes up the remainder of the energy required to equal this critical value. Where did this dark energy come from? Actually, it has always been there, it has only become more prominent as the universe expands. More on this later!</a:t>
            </a: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394986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one of Rubin's more recent publications: </a:t>
            </a:r>
            <a:r>
              <a:rPr lang="en-US">
                <a:hlinkClick r:id="rId3"/>
              </a:rPr>
              <a:t>https://ned.ipac.caltech.edu/level5/Sept05/Sofue/Sofue_contents.html</a:t>
            </a:r>
            <a:endParaRPr lang="en-US">
              <a:cs typeface="Calibri"/>
            </a:endParaRPr>
          </a:p>
          <a:p>
            <a:endParaRPr lang="en-US">
              <a:cs typeface="Calibri"/>
            </a:endParaRPr>
          </a:p>
          <a:p>
            <a:r>
              <a:rPr lang="en-US">
                <a:cs typeface="Calibri"/>
              </a:rPr>
              <a:t>The bending of light rays due to the curvature of space is a predication of general relativity, since in Newtonian gravity light is massless and gravity is only the force present between massive particles. Since special relativity suggests that mass and energy are related via E=mc^2, then energy and mass are the same and anything with energy can bend space or be effected by gravity, including light. It is important to note, that in general relativity gravity is not a force, but rather a curvature of space and objects travel in strait lines through curved space known as geodesics. For a high school level introduction to the special and general theories of relativity by Einstein himself, see: </a:t>
            </a:r>
            <a:r>
              <a:rPr lang="en-US">
                <a:hlinkClick r:id="rId4"/>
              </a:rPr>
              <a:t>https://www.f.waseda.jp/sidoli/Einstein_Relativity.pdf</a:t>
            </a:r>
            <a:endParaRPr lang="en-US">
              <a:cs typeface="Calibri"/>
            </a:endParaRPr>
          </a:p>
          <a:p>
            <a:endParaRPr lang="en-US"/>
          </a:p>
          <a:p>
            <a:r>
              <a:rPr lang="en-US">
                <a:cs typeface="Calibri"/>
              </a:rPr>
              <a:t>Read here for a story about the Eddington Experiment that first proved light is bend by massive objects confirming the predications of general relativity: </a:t>
            </a:r>
            <a:r>
              <a:rPr lang="en-US"/>
              <a:t>https://royalsocietypublishing.org/doi/10.1098/rsnr.2020.0040</a:t>
            </a:r>
            <a:endParaRPr lang="en-US">
              <a:cs typeface="Calibri"/>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581881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Bullet cluster paper: </a:t>
            </a:r>
            <a:r>
              <a:rPr lang="en-US">
                <a:hlinkClick r:id="rId3"/>
              </a:rPr>
              <a:t>https://arxiv.org/pdf/astro-ph/0608407.pdf</a:t>
            </a:r>
            <a:endParaRPr lang="en-US"/>
          </a:p>
          <a:p>
            <a:endParaRPr lang="en-US"/>
          </a:p>
          <a:p>
            <a:r>
              <a:rPr lang="en-US" err="1"/>
              <a:t>Collisionless</a:t>
            </a:r>
            <a:r>
              <a:rPr lang="en-US"/>
              <a:t> means that the particles do not interact with other particles. Dark matter is not invisible, in that it does not emit visible light, it does not even interact with electricity or magnetism. </a:t>
            </a:r>
          </a:p>
          <a:p>
            <a:endParaRPr lang="en-US"/>
          </a:p>
          <a:p>
            <a:r>
              <a:rPr lang="en-US">
                <a:cs typeface="Calibri"/>
              </a:rPr>
              <a:t>Info about Bullet Cluster image:</a:t>
            </a:r>
            <a:endParaRPr lang="en-US"/>
          </a:p>
          <a:p>
            <a:r>
              <a:rPr lang="en-US">
                <a:hlinkClick r:id="rId4"/>
              </a:rPr>
              <a:t>https://chandra.harvard.edu/graphics/resources/handouts/lithos/bullet_lithos.pdf</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989885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Examples of MACHOS are rogue planets that have left their host stars and are now floating through space unilluminated, stellar size black holes, and primordial black holes. Searches for MACHOS in microlensing experiments (</a:t>
            </a:r>
            <a:r>
              <a:rPr lang="en-US">
                <a:hlinkClick r:id="rId3"/>
              </a:rPr>
              <a:t>https://arxiv.org/pdf/astro-ph/9501091.pdf</a:t>
            </a:r>
            <a:r>
              <a:rPr lang="en-US"/>
              <a:t>) </a:t>
            </a:r>
            <a:r>
              <a:rPr lang="en-US">
                <a:cs typeface="Calibri"/>
              </a:rPr>
              <a:t>that look for the temporary magnification in the background stars of the </a:t>
            </a:r>
            <a:r>
              <a:rPr lang="en-US" err="1">
                <a:cs typeface="Calibri"/>
              </a:rPr>
              <a:t>Magellanic</a:t>
            </a:r>
            <a:r>
              <a:rPr lang="en-US">
                <a:cs typeface="Calibri"/>
              </a:rPr>
              <a:t> clouds due to massive objects passing in front and lensing the background star light have not supported MACHOS as being the main form of dark matter, although they certainly contribute to the total mass of the halo-galaxy system. The presence of primordial black holes (</a:t>
            </a:r>
            <a:r>
              <a:rPr lang="en-US">
                <a:hlinkClick r:id="rId4"/>
              </a:rPr>
              <a:t>https://arxiv.org/abs/1607.06077</a:t>
            </a:r>
            <a:r>
              <a:rPr lang="en-US"/>
              <a:t>) </a:t>
            </a:r>
            <a:r>
              <a:rPr lang="en-US">
                <a:cs typeface="Calibri"/>
              </a:rPr>
              <a:t>has not been confirmed but since black holes radiate away due to Hawking radiation, there would be a contribution to the background light seen in the sky and this places limits on how many could have existed or still exist and do not seem to suggest that these tiny black holes left from the early universe can explain the dark matter density observed in cosmological experiments. </a:t>
            </a:r>
          </a:p>
          <a:p>
            <a:endParaRPr lang="en-US">
              <a:cs typeface="Calibri"/>
            </a:endParaRPr>
          </a:p>
          <a:p>
            <a:r>
              <a:rPr lang="en-US">
                <a:cs typeface="Calibri"/>
              </a:rPr>
              <a:t>If dark matter is a particle, it must have low velocities, or rather it must be cold, as a hot (or warm, </a:t>
            </a:r>
            <a:r>
              <a:rPr lang="en-US">
                <a:hlinkClick r:id="rId5"/>
              </a:rPr>
              <a:t>https://arxiv.org/pdf/astro-ph/9505029.pdf</a:t>
            </a:r>
            <a:r>
              <a:rPr lang="en-US"/>
              <a:t>) </a:t>
            </a:r>
            <a:r>
              <a:rPr lang="en-US">
                <a:cs typeface="Calibri"/>
              </a:rPr>
              <a:t>dark matter would gravitationally tug on large-scale structures (galaxies) and prevent their formation. </a:t>
            </a:r>
          </a:p>
          <a:p>
            <a:endParaRPr lang="en-US">
              <a:cs typeface="Calibri"/>
            </a:endParaRPr>
          </a:p>
          <a:p>
            <a:r>
              <a:rPr lang="en-US">
                <a:cs typeface="Calibri"/>
              </a:rPr>
              <a:t>LZ completed in 2020 and published first results in 2022, no sign of dark matter. Will continue search for 5 years. LZ is the most sensitive direct dark matter detection experiment currently being performed. You can see the sensitivity plot where any given point on the plot represents a dark matter particle candidate with the cross-section area on the y-axis (think of the area of a sphere if cut down the middle) and mass on the x-axis in units of energy (for comparison, the mass of a proton is ~1 GeV/c^2). The yellow region is the 'neutrino floor', where the signal become dominated by the presence of neutrinos making the detection of dark matter indistinguishable from the noise present in neutrino detections. The amount of neutrinos present in the universe does not appear to be the explanation for dark matter. Although, a super-symmetric neutralino is a good dark matter candidate (</a:t>
            </a:r>
            <a:r>
              <a:rPr lang="en-US">
                <a:hlinkClick r:id="rId6"/>
              </a:rPr>
              <a:t>https://arxiv.org/abs/1808.05706</a:t>
            </a:r>
            <a:r>
              <a:rPr lang="en-US"/>
              <a:t>) but no such particle has been detected in colliders. </a:t>
            </a:r>
            <a:endParaRPr lang="en-US">
              <a:cs typeface="Calibri"/>
            </a:endParaRPr>
          </a:p>
          <a:p>
            <a:endParaRPr lang="en-US">
              <a:cs typeface="Calibri"/>
            </a:endParaRPr>
          </a:p>
          <a:p>
            <a:r>
              <a:rPr lang="en-US">
                <a:cs typeface="Calibri"/>
              </a:rPr>
              <a:t>If dark matter is a particle, every second millions to trillions of them should be passing through your body (</a:t>
            </a:r>
            <a:r>
              <a:rPr lang="en-US">
                <a:hlinkClick r:id="rId7"/>
              </a:rPr>
              <a:t>https://magazine.caltech.edu/post/where-is-dark-matter-hiding#:~:text=By%20Whitney%20Clavin,all%20matter%20in%20the%20universe</a:t>
            </a:r>
            <a:r>
              <a:rPr lang="en-US"/>
              <a:t>). </a:t>
            </a:r>
            <a:r>
              <a:rPr lang="en-US">
                <a:cs typeface="Calibri"/>
              </a:rPr>
              <a:t>The nature of dark matter remains a mystery!</a:t>
            </a:r>
            <a:endParaRPr lang="en-US"/>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884031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distance between galaxies can be measured by assuming a cosmological model that explains the expansion history of the universe, such as lambda-CDM, and by finding a physical distance to galaxies via the cosmic distance ladder (</a:t>
            </a:r>
            <a:r>
              <a:rPr lang="en-US">
                <a:hlinkClick r:id="rId3"/>
              </a:rPr>
              <a:t>https://www.uwa.edu.au/science/-/media/Faculties/Science/Docs/Explanation-of-the-cosmic-distance-ladder.pdf</a:t>
            </a:r>
            <a:r>
              <a:rPr lang="en-US"/>
              <a:t>). These measurements are combined into a Hubble diagram, which relates the distance of galaxies to the stretching of the light by cosmic expansion. Astronomer Edwin Hubble was the first person to plot this relationship suggesting that the universe was not static, as then thought, but rather expanding. He made this observations at Mt. Wilson here outside Los Angeles (</a:t>
            </a:r>
            <a:r>
              <a:rPr lang="en-US">
                <a:hlinkClick r:id="rId4"/>
              </a:rPr>
              <a:t>https://www.mtwilson.edu/news/discovering-mount-wilson-chapter-9-hubbles-law/</a:t>
            </a:r>
            <a:r>
              <a:rPr lang="en-US"/>
              <a:t>).</a:t>
            </a:r>
            <a:endParaRPr lang="en-US">
              <a:cs typeface="Calibri"/>
            </a:endParaRPr>
          </a:p>
          <a:p>
            <a:endParaRPr lang="en-US">
              <a:cs typeface="Calibri"/>
            </a:endParaRPr>
          </a:p>
          <a:p>
            <a:r>
              <a:rPr lang="en-US">
                <a:cs typeface="Calibri"/>
              </a:rPr>
              <a:t>More accurate measurements of galaxy distances and redshifts have been performed with the help of type 1a supernova, finding that the universe is not only expanding but doing so at an accelerated pace! This discovery by two supernova teams resulting in a Nobel Prize in 2011 (</a:t>
            </a:r>
            <a:r>
              <a:rPr lang="en-US">
                <a:hlinkClick r:id="rId5"/>
              </a:rPr>
              <a:t>https://www.nobelprize.org/prizes/physics/2011/press-release/</a:t>
            </a:r>
            <a:r>
              <a:rPr lang="en-US"/>
              <a:t> and </a:t>
            </a:r>
            <a:r>
              <a:rPr lang="en-US">
                <a:hlinkClick r:id="rId6"/>
              </a:rPr>
              <a:t>https://www.nobelprize.org/uploads/2019/05/popular-physicsprize2011.pdf</a:t>
            </a:r>
            <a:r>
              <a:rPr lang="en-US"/>
              <a:t>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1851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4</a:t>
            </a:fld>
            <a:endParaRPr lang="en-US"/>
          </a:p>
        </p:txBody>
      </p:sp>
    </p:spTree>
    <p:extLst>
      <p:ext uri="{BB962C8B-B14F-4D97-AF65-F5344CB8AC3E}">
        <p14:creationId xmlns:p14="http://schemas.microsoft.com/office/powerpoint/2010/main" val="70537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 X orders of magnitude is 10^X, which is 1 followed by X zeros. So, 120 orders of magnitude is 10^120, or 1 followed by 120 zeros. Dark energy is an extremely tiny amount of energy compared to what is expected from quantum vacuum fluctuations. </a:t>
            </a:r>
            <a:r>
              <a:rPr lang="en-US" dirty="0"/>
              <a:t>https://royalsocietypublishing.org/doi/10.1098/rsta.2019.0229</a:t>
            </a:r>
            <a:endParaRPr lang="en-US" dirty="0">
              <a:cs typeface="Calibri"/>
            </a:endParaRPr>
          </a:p>
          <a:p>
            <a:endParaRPr lang="en-US" dirty="0">
              <a:cs typeface="Calibri"/>
            </a:endParaRPr>
          </a:p>
          <a:p>
            <a:r>
              <a:rPr lang="en-US" dirty="0">
                <a:cs typeface="Calibri"/>
              </a:rPr>
              <a:t>Interesting paper about quantum gravity and its implications for dark energy: </a:t>
            </a:r>
            <a:r>
              <a:rPr lang="en-US" dirty="0"/>
              <a:t>https://arxiv.org/abs/1911.02955</a:t>
            </a:r>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29209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Galaxy clustering can be predicted from theory and compared to observations with cosmological N-body simulations and all-sky spectroscopic surverys.</a:t>
            </a:r>
          </a:p>
          <a:p>
            <a:r>
              <a:rPr lang="en-US" dirty="0"/>
              <a:t>SDSS: </a:t>
            </a:r>
            <a:r>
              <a:rPr lang="en-US" dirty="0">
                <a:hlinkClick r:id="rId3"/>
              </a:rPr>
              <a:t>https://ui.adsabs.harvard.edu/abs/2021PhRvD.103h3533A/abstract</a:t>
            </a:r>
            <a:endParaRPr lang="en-US" dirty="0">
              <a:cs typeface="Calibri"/>
            </a:endParaRPr>
          </a:p>
          <a:p>
            <a:r>
              <a:rPr lang="en-US" dirty="0">
                <a:cs typeface="Calibri"/>
              </a:rPr>
              <a:t>DESI: </a:t>
            </a:r>
            <a:r>
              <a:rPr lang="en-US" dirty="0">
                <a:hlinkClick r:id="rId4"/>
              </a:rPr>
              <a:t>https://www.desi.lbl.gov/</a:t>
            </a:r>
            <a:endParaRPr lang="en-US" dirty="0">
              <a:cs typeface="Calibri"/>
            </a:endParaRPr>
          </a:p>
          <a:p>
            <a:endParaRPr lang="en-US" dirty="0">
              <a:cs typeface="Calibri"/>
            </a:endParaRPr>
          </a:p>
          <a:p>
            <a:r>
              <a:rPr lang="en-US" dirty="0">
                <a:cs typeface="Calibri"/>
              </a:rPr>
              <a:t>Machine learning techniques, such as the generative adversarial networks used in artistic AI applications (</a:t>
            </a:r>
            <a:r>
              <a:rPr lang="en-US" dirty="0">
                <a:hlinkClick r:id="rId5"/>
              </a:rPr>
              <a:t>https://comp-astrophys-cosmol.springeropen.com/articles/10.1186/s40668-019-0032-1</a:t>
            </a:r>
            <a:r>
              <a:rPr lang="en-US" dirty="0"/>
              <a:t>), may be the future of cosmological simulations.</a:t>
            </a:r>
          </a:p>
          <a:p>
            <a:endParaRPr lang="en-US" dirty="0">
              <a:cs typeface="Calibri"/>
            </a:endParaRPr>
          </a:p>
          <a:p>
            <a:r>
              <a:rPr lang="en-US" dirty="0">
                <a:cs typeface="Calibri"/>
              </a:rPr>
              <a:t>Weak lensing of galaxies, which is slight distortions in the shapes of galaxies by foreground mass similar to strong lensing that causes galaxies to become arcs of light, allow cosmologists to map the distribution of matter in the universe. </a:t>
            </a:r>
            <a:r>
              <a:rPr lang="en-US" dirty="0">
                <a:hlinkClick r:id="rId6"/>
              </a:rPr>
              <a:t>https://arxiv.org/abs/0805.0139</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99692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NASA's Nancy Grace Roman Space Telescope: </a:t>
            </a:r>
            <a:r>
              <a:rPr lang="en-US" dirty="0">
                <a:hlinkClick r:id="rId3"/>
              </a:rPr>
              <a:t>https://roman.gsfc.nasa.gov/</a:t>
            </a:r>
            <a:r>
              <a:rPr lang="en-US" dirty="0"/>
              <a:t> </a:t>
            </a:r>
            <a:r>
              <a:rPr lang="en-US" dirty="0">
                <a:hlinkClick r:id="rId4"/>
              </a:rPr>
              <a:t>https://arxiv.org/pdf/2110.01829.pdf</a:t>
            </a:r>
            <a:r>
              <a:rPr lang="en-US" dirty="0"/>
              <a:t> </a:t>
            </a:r>
            <a:endParaRPr lang="en-US" dirty="0">
              <a:cs typeface="Calibri"/>
            </a:endParaRPr>
          </a:p>
          <a:p>
            <a:r>
              <a:rPr lang="en-US" dirty="0">
                <a:cs typeface="Calibri"/>
              </a:rPr>
              <a:t>ESA's Euclid Space Telescope: </a:t>
            </a:r>
            <a:r>
              <a:rPr lang="en-US" dirty="0">
                <a:hlinkClick r:id="rId5"/>
              </a:rPr>
              <a:t>https://www.euclid-ec.org/</a:t>
            </a:r>
            <a:endParaRPr lang="en-US" dirty="0">
              <a:cs typeface="Calibri"/>
            </a:endParaRPr>
          </a:p>
          <a:p>
            <a:r>
              <a:rPr lang="en-US" dirty="0">
                <a:cs typeface="Calibri"/>
              </a:rPr>
              <a:t>NASA's </a:t>
            </a:r>
            <a:r>
              <a:rPr lang="en-US" dirty="0" err="1">
                <a:cs typeface="Calibri"/>
              </a:rPr>
              <a:t>SphereX</a:t>
            </a:r>
            <a:r>
              <a:rPr lang="en-US" dirty="0">
                <a:cs typeface="Calibri"/>
              </a:rPr>
              <a:t>: </a:t>
            </a:r>
            <a:r>
              <a:rPr lang="en-US" dirty="0">
                <a:hlinkClick r:id="rId6"/>
              </a:rPr>
              <a:t>https://spherex.caltech.edu/</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3E76A028-A1A6-AD40-AB91-9EBED560BCE6}" type="slidenum">
              <a:rPr lang="en-US">
                <a:solidFill>
                  <a:prstClr val="black"/>
                </a:solidFill>
                <a:latin typeface="Calibri" panose="020F0502020204030204"/>
              </a:rPr>
              <a:pPr defTabSz="966612">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0250510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43</a:t>
            </a:fld>
            <a:endParaRPr lang="en-US"/>
          </a:p>
        </p:txBody>
      </p:sp>
    </p:spTree>
    <p:extLst>
      <p:ext uri="{BB962C8B-B14F-4D97-AF65-F5344CB8AC3E}">
        <p14:creationId xmlns:p14="http://schemas.microsoft.com/office/powerpoint/2010/main" val="4114360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44</a:t>
            </a:fld>
            <a:endParaRPr lang="en-US"/>
          </a:p>
        </p:txBody>
      </p:sp>
    </p:spTree>
    <p:extLst>
      <p:ext uri="{BB962C8B-B14F-4D97-AF65-F5344CB8AC3E}">
        <p14:creationId xmlns:p14="http://schemas.microsoft.com/office/powerpoint/2010/main" val="157090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45</a:t>
            </a:fld>
            <a:endParaRPr lang="en-US"/>
          </a:p>
        </p:txBody>
      </p:sp>
    </p:spTree>
    <p:extLst>
      <p:ext uri="{BB962C8B-B14F-4D97-AF65-F5344CB8AC3E}">
        <p14:creationId xmlns:p14="http://schemas.microsoft.com/office/powerpoint/2010/main" val="919782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46</a:t>
            </a:fld>
            <a:endParaRPr lang="en-US"/>
          </a:p>
        </p:txBody>
      </p:sp>
    </p:spTree>
    <p:extLst>
      <p:ext uri="{BB962C8B-B14F-4D97-AF65-F5344CB8AC3E}">
        <p14:creationId xmlns:p14="http://schemas.microsoft.com/office/powerpoint/2010/main" val="523573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47</a:t>
            </a:fld>
            <a:endParaRPr lang="en-US"/>
          </a:p>
        </p:txBody>
      </p:sp>
    </p:spTree>
    <p:extLst>
      <p:ext uri="{BB962C8B-B14F-4D97-AF65-F5344CB8AC3E}">
        <p14:creationId xmlns:p14="http://schemas.microsoft.com/office/powerpoint/2010/main" val="1416465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48</a:t>
            </a:fld>
            <a:endParaRPr lang="en-US"/>
          </a:p>
        </p:txBody>
      </p:sp>
    </p:spTree>
    <p:extLst>
      <p:ext uri="{BB962C8B-B14F-4D97-AF65-F5344CB8AC3E}">
        <p14:creationId xmlns:p14="http://schemas.microsoft.com/office/powerpoint/2010/main" val="3582875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5</a:t>
            </a:fld>
            <a:endParaRPr lang="en-US"/>
          </a:p>
        </p:txBody>
      </p:sp>
    </p:spTree>
    <p:extLst>
      <p:ext uri="{BB962C8B-B14F-4D97-AF65-F5344CB8AC3E}">
        <p14:creationId xmlns:p14="http://schemas.microsoft.com/office/powerpoint/2010/main" val="203934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6</a:t>
            </a:fld>
            <a:endParaRPr lang="en-US"/>
          </a:p>
        </p:txBody>
      </p:sp>
    </p:spTree>
    <p:extLst>
      <p:ext uri="{BB962C8B-B14F-4D97-AF65-F5344CB8AC3E}">
        <p14:creationId xmlns:p14="http://schemas.microsoft.com/office/powerpoint/2010/main" val="1483388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7</a:t>
            </a:fld>
            <a:endParaRPr lang="en-US"/>
          </a:p>
        </p:txBody>
      </p:sp>
    </p:spTree>
    <p:extLst>
      <p:ext uri="{BB962C8B-B14F-4D97-AF65-F5344CB8AC3E}">
        <p14:creationId xmlns:p14="http://schemas.microsoft.com/office/powerpoint/2010/main" val="14832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8</a:t>
            </a:fld>
            <a:endParaRPr lang="en-US"/>
          </a:p>
        </p:txBody>
      </p:sp>
    </p:spTree>
    <p:extLst>
      <p:ext uri="{BB962C8B-B14F-4D97-AF65-F5344CB8AC3E}">
        <p14:creationId xmlns:p14="http://schemas.microsoft.com/office/powerpoint/2010/main" val="408841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6A028-A1A6-AD40-AB91-9EBED560BCE6}" type="slidenum">
              <a:rPr lang="en-US" smtClean="0"/>
              <a:t>9</a:t>
            </a:fld>
            <a:endParaRPr lang="en-US"/>
          </a:p>
        </p:txBody>
      </p:sp>
    </p:spTree>
    <p:extLst>
      <p:ext uri="{BB962C8B-B14F-4D97-AF65-F5344CB8AC3E}">
        <p14:creationId xmlns:p14="http://schemas.microsoft.com/office/powerpoint/2010/main" val="1737735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4816678" y="2575051"/>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4816678" y="3868171"/>
            <a:ext cx="5257569" cy="780157"/>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2122832" y="2272951"/>
            <a:ext cx="2389069" cy="2389069"/>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2311527" y="2450509"/>
            <a:ext cx="2011680" cy="2011680"/>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Text Placeholder 14">
            <a:extLst>
              <a:ext uri="{FF2B5EF4-FFF2-40B4-BE49-F238E27FC236}">
                <a16:creationId xmlns:a16="http://schemas.microsoft.com/office/drawing/2014/main" id="{4C0EFE3C-FB24-791E-2606-82D3D88C0A54}"/>
              </a:ext>
            </a:extLst>
          </p:cNvPr>
          <p:cNvSpPr>
            <a:spLocks noGrp="1"/>
          </p:cNvSpPr>
          <p:nvPr>
            <p:ph type="body" sz="quarter" idx="19" hasCustomPrompt="1"/>
          </p:nvPr>
        </p:nvSpPr>
        <p:spPr>
          <a:xfrm>
            <a:off x="4816678" y="3059700"/>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5000306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16512"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16513"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16513" y="1830880"/>
            <a:ext cx="1618903" cy="1618903"/>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644377" y="1958744"/>
            <a:ext cx="1363174" cy="1363174"/>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17" name="Text Placeholder 9">
            <a:extLst>
              <a:ext uri="{FF2B5EF4-FFF2-40B4-BE49-F238E27FC236}">
                <a16:creationId xmlns:a16="http://schemas.microsoft.com/office/drawing/2014/main" id="{45844D81-39A1-7784-44C3-90320DAE62AA}"/>
              </a:ext>
            </a:extLst>
          </p:cNvPr>
          <p:cNvSpPr>
            <a:spLocks noGrp="1"/>
          </p:cNvSpPr>
          <p:nvPr>
            <p:ph type="body" sz="quarter" idx="17" hasCustomPrompt="1"/>
          </p:nvPr>
        </p:nvSpPr>
        <p:spPr>
          <a:xfrm>
            <a:off x="4342271"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22" name="Picture 21">
            <a:extLst>
              <a:ext uri="{FF2B5EF4-FFF2-40B4-BE49-F238E27FC236}">
                <a16:creationId xmlns:a16="http://schemas.microsoft.com/office/drawing/2014/main" id="{2C386A0B-8AAA-991A-5B2F-4062D74D3862}"/>
              </a:ext>
            </a:extLst>
          </p:cNvPr>
          <p:cNvPicPr>
            <a:picLocks noChangeAspect="1"/>
          </p:cNvPicPr>
          <p:nvPr userDrawn="1"/>
        </p:nvPicPr>
        <p:blipFill>
          <a:blip r:embed="rId2"/>
          <a:stretch>
            <a:fillRect/>
          </a:stretch>
        </p:blipFill>
        <p:spPr>
          <a:xfrm>
            <a:off x="4346903" y="1830880"/>
            <a:ext cx="1618903" cy="1618903"/>
          </a:xfrm>
          <a:prstGeom prst="rect">
            <a:avLst/>
          </a:prstGeom>
        </p:spPr>
      </p:pic>
      <p:sp>
        <p:nvSpPr>
          <p:cNvPr id="24" name="Picture Placeholder 41">
            <a:extLst>
              <a:ext uri="{FF2B5EF4-FFF2-40B4-BE49-F238E27FC236}">
                <a16:creationId xmlns:a16="http://schemas.microsoft.com/office/drawing/2014/main" id="{A179A41D-F13D-5F93-1052-9847236934E0}"/>
              </a:ext>
            </a:extLst>
          </p:cNvPr>
          <p:cNvSpPr>
            <a:spLocks noGrp="1"/>
          </p:cNvSpPr>
          <p:nvPr>
            <p:ph type="pic" sz="quarter" idx="20"/>
          </p:nvPr>
        </p:nvSpPr>
        <p:spPr>
          <a:xfrm>
            <a:off x="4474767" y="1958744"/>
            <a:ext cx="1363174" cy="1363174"/>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pic>
        <p:nvPicPr>
          <p:cNvPr id="29" name="Picture 28">
            <a:extLst>
              <a:ext uri="{FF2B5EF4-FFF2-40B4-BE49-F238E27FC236}">
                <a16:creationId xmlns:a16="http://schemas.microsoft.com/office/drawing/2014/main" id="{79246D60-6A76-567A-A13A-6542318D672D}"/>
              </a:ext>
            </a:extLst>
          </p:cNvPr>
          <p:cNvPicPr>
            <a:picLocks noChangeAspect="1"/>
          </p:cNvPicPr>
          <p:nvPr userDrawn="1"/>
        </p:nvPicPr>
        <p:blipFill>
          <a:blip r:embed="rId2"/>
          <a:stretch>
            <a:fillRect/>
          </a:stretch>
        </p:blipFill>
        <p:spPr>
          <a:xfrm>
            <a:off x="8205572" y="1830880"/>
            <a:ext cx="1618903" cy="1618903"/>
          </a:xfrm>
          <a:prstGeom prst="rect">
            <a:avLst/>
          </a:prstGeom>
        </p:spPr>
      </p:pic>
      <p:sp>
        <p:nvSpPr>
          <p:cNvPr id="30" name="Picture Placeholder 41">
            <a:extLst>
              <a:ext uri="{FF2B5EF4-FFF2-40B4-BE49-F238E27FC236}">
                <a16:creationId xmlns:a16="http://schemas.microsoft.com/office/drawing/2014/main" id="{0AEF8172-FF87-E1BF-4A29-DAF61B55F2D1}"/>
              </a:ext>
            </a:extLst>
          </p:cNvPr>
          <p:cNvSpPr>
            <a:spLocks noGrp="1"/>
          </p:cNvSpPr>
          <p:nvPr>
            <p:ph type="pic" sz="quarter" idx="24"/>
          </p:nvPr>
        </p:nvSpPr>
        <p:spPr>
          <a:xfrm>
            <a:off x="8333436" y="1958744"/>
            <a:ext cx="1363174" cy="1363174"/>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31" name="Date Placeholder 11">
            <a:extLst>
              <a:ext uri="{FF2B5EF4-FFF2-40B4-BE49-F238E27FC236}">
                <a16:creationId xmlns:a16="http://schemas.microsoft.com/office/drawing/2014/main" id="{EA83A58D-CFD8-ABAA-5D7A-469E373793FB}"/>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32" name="Text Placeholder 14">
            <a:extLst>
              <a:ext uri="{FF2B5EF4-FFF2-40B4-BE49-F238E27FC236}">
                <a16:creationId xmlns:a16="http://schemas.microsoft.com/office/drawing/2014/main" id="{AE14148F-E5B9-ECF5-3488-40FA4C923A50}"/>
              </a:ext>
            </a:extLst>
          </p:cNvPr>
          <p:cNvSpPr>
            <a:spLocks noGrp="1"/>
          </p:cNvSpPr>
          <p:nvPr>
            <p:ph type="body" sz="quarter" idx="25" hasCustomPrompt="1"/>
          </p:nvPr>
        </p:nvSpPr>
        <p:spPr>
          <a:xfrm>
            <a:off x="514988"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3" name="Text Placeholder 26">
            <a:extLst>
              <a:ext uri="{FF2B5EF4-FFF2-40B4-BE49-F238E27FC236}">
                <a16:creationId xmlns:a16="http://schemas.microsoft.com/office/drawing/2014/main" id="{8FA430CA-4746-8D44-5F5A-9D0AE5208976}"/>
              </a:ext>
            </a:extLst>
          </p:cNvPr>
          <p:cNvSpPr>
            <a:spLocks noGrp="1"/>
          </p:cNvSpPr>
          <p:nvPr>
            <p:ph type="body" sz="quarter" idx="26" hasCustomPrompt="1"/>
          </p:nvPr>
        </p:nvSpPr>
        <p:spPr>
          <a:xfrm>
            <a:off x="4342271"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4" name="Text Placeholder 14">
            <a:extLst>
              <a:ext uri="{FF2B5EF4-FFF2-40B4-BE49-F238E27FC236}">
                <a16:creationId xmlns:a16="http://schemas.microsoft.com/office/drawing/2014/main" id="{A286C69F-693E-2523-5661-D5561703FCA4}"/>
              </a:ext>
            </a:extLst>
          </p:cNvPr>
          <p:cNvSpPr>
            <a:spLocks noGrp="1"/>
          </p:cNvSpPr>
          <p:nvPr>
            <p:ph type="body" sz="quarter" idx="27" hasCustomPrompt="1"/>
          </p:nvPr>
        </p:nvSpPr>
        <p:spPr>
          <a:xfrm>
            <a:off x="4342271"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5" name="Text Placeholder 9">
            <a:extLst>
              <a:ext uri="{FF2B5EF4-FFF2-40B4-BE49-F238E27FC236}">
                <a16:creationId xmlns:a16="http://schemas.microsoft.com/office/drawing/2014/main" id="{B052A6BD-7F2D-C76F-D882-78E2DA3355D3}"/>
              </a:ext>
            </a:extLst>
          </p:cNvPr>
          <p:cNvSpPr>
            <a:spLocks noGrp="1"/>
          </p:cNvSpPr>
          <p:nvPr>
            <p:ph type="body" sz="quarter" idx="28" hasCustomPrompt="1"/>
          </p:nvPr>
        </p:nvSpPr>
        <p:spPr>
          <a:xfrm>
            <a:off x="8207261"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7" name="Text Placeholder 26">
            <a:extLst>
              <a:ext uri="{FF2B5EF4-FFF2-40B4-BE49-F238E27FC236}">
                <a16:creationId xmlns:a16="http://schemas.microsoft.com/office/drawing/2014/main" id="{CD356F50-313C-8516-D6E2-8E67753717E2}"/>
              </a:ext>
            </a:extLst>
          </p:cNvPr>
          <p:cNvSpPr>
            <a:spLocks noGrp="1"/>
          </p:cNvSpPr>
          <p:nvPr>
            <p:ph type="body" sz="quarter" idx="29" hasCustomPrompt="1"/>
          </p:nvPr>
        </p:nvSpPr>
        <p:spPr>
          <a:xfrm>
            <a:off x="8207261"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8" name="Text Placeholder 14">
            <a:extLst>
              <a:ext uri="{FF2B5EF4-FFF2-40B4-BE49-F238E27FC236}">
                <a16:creationId xmlns:a16="http://schemas.microsoft.com/office/drawing/2014/main" id="{1E06AA4C-5D9A-2ABD-9403-FB2B46C71CB3}"/>
              </a:ext>
            </a:extLst>
          </p:cNvPr>
          <p:cNvSpPr>
            <a:spLocks noGrp="1"/>
          </p:cNvSpPr>
          <p:nvPr>
            <p:ph type="body" sz="quarter" idx="30" hasCustomPrompt="1"/>
          </p:nvPr>
        </p:nvSpPr>
        <p:spPr>
          <a:xfrm>
            <a:off x="8207261"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938770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16512"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16513"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7" name="Text Placeholder 9">
            <a:extLst>
              <a:ext uri="{FF2B5EF4-FFF2-40B4-BE49-F238E27FC236}">
                <a16:creationId xmlns:a16="http://schemas.microsoft.com/office/drawing/2014/main" id="{45844D81-39A1-7784-44C3-90320DAE62AA}"/>
              </a:ext>
            </a:extLst>
          </p:cNvPr>
          <p:cNvSpPr>
            <a:spLocks noGrp="1"/>
          </p:cNvSpPr>
          <p:nvPr>
            <p:ph type="body" sz="quarter" idx="17" hasCustomPrompt="1"/>
          </p:nvPr>
        </p:nvSpPr>
        <p:spPr>
          <a:xfrm>
            <a:off x="4342271"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1" name="Date Placeholder 11">
            <a:extLst>
              <a:ext uri="{FF2B5EF4-FFF2-40B4-BE49-F238E27FC236}">
                <a16:creationId xmlns:a16="http://schemas.microsoft.com/office/drawing/2014/main" id="{EA83A58D-CFD8-ABAA-5D7A-469E373793FB}"/>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32" name="Text Placeholder 14">
            <a:extLst>
              <a:ext uri="{FF2B5EF4-FFF2-40B4-BE49-F238E27FC236}">
                <a16:creationId xmlns:a16="http://schemas.microsoft.com/office/drawing/2014/main" id="{AE14148F-E5B9-ECF5-3488-40FA4C923A50}"/>
              </a:ext>
            </a:extLst>
          </p:cNvPr>
          <p:cNvSpPr>
            <a:spLocks noGrp="1"/>
          </p:cNvSpPr>
          <p:nvPr>
            <p:ph type="body" sz="quarter" idx="25" hasCustomPrompt="1"/>
          </p:nvPr>
        </p:nvSpPr>
        <p:spPr>
          <a:xfrm>
            <a:off x="514988"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3" name="Text Placeholder 26">
            <a:extLst>
              <a:ext uri="{FF2B5EF4-FFF2-40B4-BE49-F238E27FC236}">
                <a16:creationId xmlns:a16="http://schemas.microsoft.com/office/drawing/2014/main" id="{8FA430CA-4746-8D44-5F5A-9D0AE5208976}"/>
              </a:ext>
            </a:extLst>
          </p:cNvPr>
          <p:cNvSpPr>
            <a:spLocks noGrp="1"/>
          </p:cNvSpPr>
          <p:nvPr>
            <p:ph type="body" sz="quarter" idx="26" hasCustomPrompt="1"/>
          </p:nvPr>
        </p:nvSpPr>
        <p:spPr>
          <a:xfrm>
            <a:off x="4342271"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4" name="Text Placeholder 14">
            <a:extLst>
              <a:ext uri="{FF2B5EF4-FFF2-40B4-BE49-F238E27FC236}">
                <a16:creationId xmlns:a16="http://schemas.microsoft.com/office/drawing/2014/main" id="{A286C69F-693E-2523-5661-D5561703FCA4}"/>
              </a:ext>
            </a:extLst>
          </p:cNvPr>
          <p:cNvSpPr>
            <a:spLocks noGrp="1"/>
          </p:cNvSpPr>
          <p:nvPr>
            <p:ph type="body" sz="quarter" idx="27" hasCustomPrompt="1"/>
          </p:nvPr>
        </p:nvSpPr>
        <p:spPr>
          <a:xfrm>
            <a:off x="4342271"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5" name="Text Placeholder 9">
            <a:extLst>
              <a:ext uri="{FF2B5EF4-FFF2-40B4-BE49-F238E27FC236}">
                <a16:creationId xmlns:a16="http://schemas.microsoft.com/office/drawing/2014/main" id="{B052A6BD-7F2D-C76F-D882-78E2DA3355D3}"/>
              </a:ext>
            </a:extLst>
          </p:cNvPr>
          <p:cNvSpPr>
            <a:spLocks noGrp="1"/>
          </p:cNvSpPr>
          <p:nvPr>
            <p:ph type="body" sz="quarter" idx="28" hasCustomPrompt="1"/>
          </p:nvPr>
        </p:nvSpPr>
        <p:spPr>
          <a:xfrm>
            <a:off x="8207261"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7" name="Text Placeholder 26">
            <a:extLst>
              <a:ext uri="{FF2B5EF4-FFF2-40B4-BE49-F238E27FC236}">
                <a16:creationId xmlns:a16="http://schemas.microsoft.com/office/drawing/2014/main" id="{CD356F50-313C-8516-D6E2-8E67753717E2}"/>
              </a:ext>
            </a:extLst>
          </p:cNvPr>
          <p:cNvSpPr>
            <a:spLocks noGrp="1"/>
          </p:cNvSpPr>
          <p:nvPr>
            <p:ph type="body" sz="quarter" idx="29" hasCustomPrompt="1"/>
          </p:nvPr>
        </p:nvSpPr>
        <p:spPr>
          <a:xfrm>
            <a:off x="8207261"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8" name="Text Placeholder 14">
            <a:extLst>
              <a:ext uri="{FF2B5EF4-FFF2-40B4-BE49-F238E27FC236}">
                <a16:creationId xmlns:a16="http://schemas.microsoft.com/office/drawing/2014/main" id="{1E06AA4C-5D9A-2ABD-9403-FB2B46C71CB3}"/>
              </a:ext>
            </a:extLst>
          </p:cNvPr>
          <p:cNvSpPr>
            <a:spLocks noGrp="1"/>
          </p:cNvSpPr>
          <p:nvPr>
            <p:ph type="body" sz="quarter" idx="30" hasCustomPrompt="1"/>
          </p:nvPr>
        </p:nvSpPr>
        <p:spPr>
          <a:xfrm>
            <a:off x="8207261"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928422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1740140"/>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270707" y="164738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1747297"/>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a:stretch>
            <a:fillRect/>
          </a:stretch>
        </p:blipFill>
        <p:spPr>
          <a:xfrm>
            <a:off x="270707" y="3085219"/>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185127"/>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pic>
        <p:nvPicPr>
          <p:cNvPr id="16" name="Picture 15">
            <a:extLst>
              <a:ext uri="{FF2B5EF4-FFF2-40B4-BE49-F238E27FC236}">
                <a16:creationId xmlns:a16="http://schemas.microsoft.com/office/drawing/2014/main" id="{DB84FD72-D415-E338-0B0F-A0FC06D5C162}"/>
              </a:ext>
            </a:extLst>
          </p:cNvPr>
          <p:cNvPicPr>
            <a:picLocks noChangeAspect="1"/>
          </p:cNvPicPr>
          <p:nvPr userDrawn="1"/>
        </p:nvPicPr>
        <p:blipFill>
          <a:blip r:embed="rId2"/>
          <a:stretch>
            <a:fillRect/>
          </a:stretch>
        </p:blipFill>
        <p:spPr>
          <a:xfrm>
            <a:off x="270707" y="4523049"/>
            <a:ext cx="1264955" cy="1264955"/>
          </a:xfrm>
          <a:prstGeom prst="rect">
            <a:avLst/>
          </a:prstGeom>
        </p:spPr>
      </p:pic>
      <p:sp>
        <p:nvSpPr>
          <p:cNvPr id="17" name="Picture Placeholder 41">
            <a:extLst>
              <a:ext uri="{FF2B5EF4-FFF2-40B4-BE49-F238E27FC236}">
                <a16:creationId xmlns:a16="http://schemas.microsoft.com/office/drawing/2014/main" id="{612FD4A4-B64E-CEAC-707D-55B9C457A4D4}"/>
              </a:ext>
            </a:extLst>
          </p:cNvPr>
          <p:cNvSpPr>
            <a:spLocks noGrp="1"/>
          </p:cNvSpPr>
          <p:nvPr>
            <p:ph type="pic" sz="quarter" idx="24"/>
          </p:nvPr>
        </p:nvSpPr>
        <p:spPr>
          <a:xfrm>
            <a:off x="370615" y="4622957"/>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8" name="Text Placeholder 2">
            <a:extLst>
              <a:ext uri="{FF2B5EF4-FFF2-40B4-BE49-F238E27FC236}">
                <a16:creationId xmlns:a16="http://schemas.microsoft.com/office/drawing/2014/main" id="{41B1A822-68DA-41B8-C2EC-6E87114592B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9" name="Date Placeholder 11">
            <a:extLst>
              <a:ext uri="{FF2B5EF4-FFF2-40B4-BE49-F238E27FC236}">
                <a16:creationId xmlns:a16="http://schemas.microsoft.com/office/drawing/2014/main" id="{0505A914-1FCC-A061-3E97-0FA4440126D5}"/>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20" name="Text Placeholder 14">
            <a:extLst>
              <a:ext uri="{FF2B5EF4-FFF2-40B4-BE49-F238E27FC236}">
                <a16:creationId xmlns:a16="http://schemas.microsoft.com/office/drawing/2014/main" id="{9F044472-31D1-2074-80E5-2AB5FDC084E0}"/>
              </a:ext>
            </a:extLst>
          </p:cNvPr>
          <p:cNvSpPr>
            <a:spLocks noGrp="1"/>
          </p:cNvSpPr>
          <p:nvPr>
            <p:ph type="body" sz="quarter" idx="25" hasCustomPrompt="1"/>
          </p:nvPr>
        </p:nvSpPr>
        <p:spPr>
          <a:xfrm>
            <a:off x="1685310" y="2189018"/>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1" name="Text Placeholder 9">
            <a:extLst>
              <a:ext uri="{FF2B5EF4-FFF2-40B4-BE49-F238E27FC236}">
                <a16:creationId xmlns:a16="http://schemas.microsoft.com/office/drawing/2014/main" id="{8B9F41C7-BBAF-52AF-BE76-FD15828BCA10}"/>
              </a:ext>
            </a:extLst>
          </p:cNvPr>
          <p:cNvSpPr>
            <a:spLocks noGrp="1"/>
          </p:cNvSpPr>
          <p:nvPr>
            <p:ph type="body" sz="quarter" idx="26" hasCustomPrompt="1"/>
          </p:nvPr>
        </p:nvSpPr>
        <p:spPr>
          <a:xfrm>
            <a:off x="1685310" y="3160726"/>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2" name="Text Placeholder 14">
            <a:extLst>
              <a:ext uri="{FF2B5EF4-FFF2-40B4-BE49-F238E27FC236}">
                <a16:creationId xmlns:a16="http://schemas.microsoft.com/office/drawing/2014/main" id="{48B94173-4F2B-553D-90F3-B321F4645136}"/>
              </a:ext>
            </a:extLst>
          </p:cNvPr>
          <p:cNvSpPr>
            <a:spLocks noGrp="1"/>
          </p:cNvSpPr>
          <p:nvPr>
            <p:ph type="body" sz="quarter" idx="27" hasCustomPrompt="1"/>
          </p:nvPr>
        </p:nvSpPr>
        <p:spPr>
          <a:xfrm>
            <a:off x="1685310" y="3609604"/>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ext Placeholder 9">
            <a:extLst>
              <a:ext uri="{FF2B5EF4-FFF2-40B4-BE49-F238E27FC236}">
                <a16:creationId xmlns:a16="http://schemas.microsoft.com/office/drawing/2014/main" id="{D2D414F3-018F-4AD8-6B72-82BA7F5F28F0}"/>
              </a:ext>
            </a:extLst>
          </p:cNvPr>
          <p:cNvSpPr>
            <a:spLocks noGrp="1"/>
          </p:cNvSpPr>
          <p:nvPr>
            <p:ph type="body" sz="quarter" idx="28" hasCustomPrompt="1"/>
          </p:nvPr>
        </p:nvSpPr>
        <p:spPr>
          <a:xfrm>
            <a:off x="1685310" y="4597640"/>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4" name="Text Placeholder 14">
            <a:extLst>
              <a:ext uri="{FF2B5EF4-FFF2-40B4-BE49-F238E27FC236}">
                <a16:creationId xmlns:a16="http://schemas.microsoft.com/office/drawing/2014/main" id="{3D8A6062-9B7B-6969-7302-282C018C76B2}"/>
              </a:ext>
            </a:extLst>
          </p:cNvPr>
          <p:cNvSpPr>
            <a:spLocks noGrp="1"/>
          </p:cNvSpPr>
          <p:nvPr>
            <p:ph type="body" sz="quarter" idx="29" hasCustomPrompt="1"/>
          </p:nvPr>
        </p:nvSpPr>
        <p:spPr>
          <a:xfrm>
            <a:off x="1685310" y="5046518"/>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02556187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31819" y="1776549"/>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378636" y="6357493"/>
            <a:ext cx="3744290" cy="314739"/>
          </a:xfrm>
        </p:spPr>
        <p:txBody>
          <a:bodyPr>
            <a:noAutofit/>
          </a:bodyPr>
          <a:lstStyle>
            <a:lvl1pPr marL="0" indent="0" algn="r">
              <a:buNone/>
              <a:defRPr sz="1100"/>
            </a:lvl1pPr>
          </a:lstStyle>
          <a:p>
            <a:pPr lvl="0"/>
            <a:r>
              <a:rPr lang="en-US" dirty="0"/>
              <a:t>Image name and credit</a:t>
            </a:r>
          </a:p>
        </p:txBody>
      </p:sp>
      <p:sp>
        <p:nvSpPr>
          <p:cNvPr id="18" name="Text Placeholder 2">
            <a:extLst>
              <a:ext uri="{FF2B5EF4-FFF2-40B4-BE49-F238E27FC236}">
                <a16:creationId xmlns:a16="http://schemas.microsoft.com/office/drawing/2014/main" id="{41B1A822-68DA-41B8-C2EC-6E87114592B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9" name="Date Placeholder 11">
            <a:extLst>
              <a:ext uri="{FF2B5EF4-FFF2-40B4-BE49-F238E27FC236}">
                <a16:creationId xmlns:a16="http://schemas.microsoft.com/office/drawing/2014/main" id="{0505A914-1FCC-A061-3E97-0FA4440126D5}"/>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20" name="Text Placeholder 14">
            <a:extLst>
              <a:ext uri="{FF2B5EF4-FFF2-40B4-BE49-F238E27FC236}">
                <a16:creationId xmlns:a16="http://schemas.microsoft.com/office/drawing/2014/main" id="{9F044472-31D1-2074-80E5-2AB5FDC084E0}"/>
              </a:ext>
            </a:extLst>
          </p:cNvPr>
          <p:cNvSpPr>
            <a:spLocks noGrp="1"/>
          </p:cNvSpPr>
          <p:nvPr>
            <p:ph type="body" sz="quarter" idx="25" hasCustomPrompt="1"/>
          </p:nvPr>
        </p:nvSpPr>
        <p:spPr>
          <a:xfrm>
            <a:off x="731819" y="2225427"/>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1" name="Text Placeholder 9">
            <a:extLst>
              <a:ext uri="{FF2B5EF4-FFF2-40B4-BE49-F238E27FC236}">
                <a16:creationId xmlns:a16="http://schemas.microsoft.com/office/drawing/2014/main" id="{8B9F41C7-BBAF-52AF-BE76-FD15828BCA10}"/>
              </a:ext>
            </a:extLst>
          </p:cNvPr>
          <p:cNvSpPr>
            <a:spLocks noGrp="1"/>
          </p:cNvSpPr>
          <p:nvPr>
            <p:ph type="body" sz="quarter" idx="26" hasCustomPrompt="1"/>
          </p:nvPr>
        </p:nvSpPr>
        <p:spPr>
          <a:xfrm>
            <a:off x="731819" y="3197135"/>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2" name="Text Placeholder 14">
            <a:extLst>
              <a:ext uri="{FF2B5EF4-FFF2-40B4-BE49-F238E27FC236}">
                <a16:creationId xmlns:a16="http://schemas.microsoft.com/office/drawing/2014/main" id="{48B94173-4F2B-553D-90F3-B321F4645136}"/>
              </a:ext>
            </a:extLst>
          </p:cNvPr>
          <p:cNvSpPr>
            <a:spLocks noGrp="1"/>
          </p:cNvSpPr>
          <p:nvPr>
            <p:ph type="body" sz="quarter" idx="27" hasCustomPrompt="1"/>
          </p:nvPr>
        </p:nvSpPr>
        <p:spPr>
          <a:xfrm>
            <a:off x="731819" y="3646013"/>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ext Placeholder 9">
            <a:extLst>
              <a:ext uri="{FF2B5EF4-FFF2-40B4-BE49-F238E27FC236}">
                <a16:creationId xmlns:a16="http://schemas.microsoft.com/office/drawing/2014/main" id="{D2D414F3-018F-4AD8-6B72-82BA7F5F28F0}"/>
              </a:ext>
            </a:extLst>
          </p:cNvPr>
          <p:cNvSpPr>
            <a:spLocks noGrp="1"/>
          </p:cNvSpPr>
          <p:nvPr>
            <p:ph type="body" sz="quarter" idx="28" hasCustomPrompt="1"/>
          </p:nvPr>
        </p:nvSpPr>
        <p:spPr>
          <a:xfrm>
            <a:off x="731819" y="4634049"/>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4" name="Text Placeholder 14">
            <a:extLst>
              <a:ext uri="{FF2B5EF4-FFF2-40B4-BE49-F238E27FC236}">
                <a16:creationId xmlns:a16="http://schemas.microsoft.com/office/drawing/2014/main" id="{3D8A6062-9B7B-6969-7302-282C018C76B2}"/>
              </a:ext>
            </a:extLst>
          </p:cNvPr>
          <p:cNvSpPr>
            <a:spLocks noGrp="1"/>
          </p:cNvSpPr>
          <p:nvPr>
            <p:ph type="body" sz="quarter" idx="29" hasCustomPrompt="1"/>
          </p:nvPr>
        </p:nvSpPr>
        <p:spPr>
          <a:xfrm>
            <a:off x="731819" y="5082927"/>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2831952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74556" y="1880245"/>
            <a:ext cx="1142307" cy="1142307"/>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1808132" y="1956700"/>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1990467"/>
            <a:ext cx="913657" cy="91365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6" name="Picture 5">
            <a:extLst>
              <a:ext uri="{FF2B5EF4-FFF2-40B4-BE49-F238E27FC236}">
                <a16:creationId xmlns:a16="http://schemas.microsoft.com/office/drawing/2014/main" id="{4E94FACD-4613-598F-7323-C806EFFE506B}"/>
              </a:ext>
            </a:extLst>
          </p:cNvPr>
          <p:cNvPicPr>
            <a:picLocks noChangeAspect="1"/>
          </p:cNvPicPr>
          <p:nvPr userDrawn="1"/>
        </p:nvPicPr>
        <p:blipFill>
          <a:blip r:embed="rId2"/>
          <a:stretch>
            <a:fillRect/>
          </a:stretch>
        </p:blipFill>
        <p:spPr>
          <a:xfrm>
            <a:off x="474556" y="3208531"/>
            <a:ext cx="1142307" cy="1142307"/>
          </a:xfrm>
          <a:prstGeom prst="rect">
            <a:avLst/>
          </a:prstGeom>
        </p:spPr>
      </p:pic>
      <p:sp>
        <p:nvSpPr>
          <p:cNvPr id="18" name="Picture Placeholder 41">
            <a:extLst>
              <a:ext uri="{FF2B5EF4-FFF2-40B4-BE49-F238E27FC236}">
                <a16:creationId xmlns:a16="http://schemas.microsoft.com/office/drawing/2014/main" id="{B9F6CAFE-ACEC-B670-3992-CDD28B5FDC35}"/>
              </a:ext>
            </a:extLst>
          </p:cNvPr>
          <p:cNvSpPr>
            <a:spLocks noGrp="1"/>
          </p:cNvSpPr>
          <p:nvPr>
            <p:ph type="pic" sz="quarter" idx="22"/>
          </p:nvPr>
        </p:nvSpPr>
        <p:spPr>
          <a:xfrm>
            <a:off x="589494" y="3318753"/>
            <a:ext cx="913657" cy="91365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pic>
        <p:nvPicPr>
          <p:cNvPr id="19" name="Picture 18">
            <a:extLst>
              <a:ext uri="{FF2B5EF4-FFF2-40B4-BE49-F238E27FC236}">
                <a16:creationId xmlns:a16="http://schemas.microsoft.com/office/drawing/2014/main" id="{163EC3D5-CB17-5D77-25CA-FC1F0DD84417}"/>
              </a:ext>
            </a:extLst>
          </p:cNvPr>
          <p:cNvPicPr>
            <a:picLocks noChangeAspect="1"/>
          </p:cNvPicPr>
          <p:nvPr userDrawn="1"/>
        </p:nvPicPr>
        <p:blipFill>
          <a:blip r:embed="rId2"/>
          <a:stretch>
            <a:fillRect/>
          </a:stretch>
        </p:blipFill>
        <p:spPr>
          <a:xfrm>
            <a:off x="474556" y="4479066"/>
            <a:ext cx="1142307" cy="1142307"/>
          </a:xfrm>
          <a:prstGeom prst="rect">
            <a:avLst/>
          </a:prstGeom>
        </p:spPr>
      </p:pic>
      <p:sp>
        <p:nvSpPr>
          <p:cNvPr id="23" name="Picture Placeholder 41">
            <a:extLst>
              <a:ext uri="{FF2B5EF4-FFF2-40B4-BE49-F238E27FC236}">
                <a16:creationId xmlns:a16="http://schemas.microsoft.com/office/drawing/2014/main" id="{F0901DAC-588F-833A-A490-277172E9F945}"/>
              </a:ext>
            </a:extLst>
          </p:cNvPr>
          <p:cNvSpPr>
            <a:spLocks noGrp="1"/>
          </p:cNvSpPr>
          <p:nvPr>
            <p:ph type="pic" sz="quarter" idx="25"/>
          </p:nvPr>
        </p:nvSpPr>
        <p:spPr>
          <a:xfrm>
            <a:off x="589494" y="4589288"/>
            <a:ext cx="913657" cy="91365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24" name="Date Placeholder 11">
            <a:extLst>
              <a:ext uri="{FF2B5EF4-FFF2-40B4-BE49-F238E27FC236}">
                <a16:creationId xmlns:a16="http://schemas.microsoft.com/office/drawing/2014/main" id="{8EC9A32B-56E6-30AD-D623-93AEE00FF3E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25" name="Text Placeholder 14">
            <a:extLst>
              <a:ext uri="{FF2B5EF4-FFF2-40B4-BE49-F238E27FC236}">
                <a16:creationId xmlns:a16="http://schemas.microsoft.com/office/drawing/2014/main" id="{4C743854-80DF-158A-756D-88E0E7583B94}"/>
              </a:ext>
            </a:extLst>
          </p:cNvPr>
          <p:cNvSpPr>
            <a:spLocks noGrp="1"/>
          </p:cNvSpPr>
          <p:nvPr>
            <p:ph type="body" sz="quarter" idx="26" hasCustomPrompt="1"/>
          </p:nvPr>
        </p:nvSpPr>
        <p:spPr>
          <a:xfrm>
            <a:off x="1808133" y="2353337"/>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6" name="Text Placeholder 9">
            <a:extLst>
              <a:ext uri="{FF2B5EF4-FFF2-40B4-BE49-F238E27FC236}">
                <a16:creationId xmlns:a16="http://schemas.microsoft.com/office/drawing/2014/main" id="{E5A7F009-A01A-CB64-C524-D8BEFFC6BB32}"/>
              </a:ext>
            </a:extLst>
          </p:cNvPr>
          <p:cNvSpPr>
            <a:spLocks noGrp="1"/>
          </p:cNvSpPr>
          <p:nvPr>
            <p:ph type="body" sz="quarter" idx="27" hasCustomPrompt="1"/>
          </p:nvPr>
        </p:nvSpPr>
        <p:spPr>
          <a:xfrm>
            <a:off x="1808132" y="3268665"/>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7" name="Text Placeholder 14">
            <a:extLst>
              <a:ext uri="{FF2B5EF4-FFF2-40B4-BE49-F238E27FC236}">
                <a16:creationId xmlns:a16="http://schemas.microsoft.com/office/drawing/2014/main" id="{2F4A85FE-05F7-4AEA-48DD-9EA9A4CDAF69}"/>
              </a:ext>
            </a:extLst>
          </p:cNvPr>
          <p:cNvSpPr>
            <a:spLocks noGrp="1"/>
          </p:cNvSpPr>
          <p:nvPr>
            <p:ph type="body" sz="quarter" idx="28" hasCustomPrompt="1"/>
          </p:nvPr>
        </p:nvSpPr>
        <p:spPr>
          <a:xfrm>
            <a:off x="1808133" y="3665302"/>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8" name="Text Placeholder 9">
            <a:extLst>
              <a:ext uri="{FF2B5EF4-FFF2-40B4-BE49-F238E27FC236}">
                <a16:creationId xmlns:a16="http://schemas.microsoft.com/office/drawing/2014/main" id="{9C4A7016-8E73-CD23-53BB-2790DDAA0D28}"/>
              </a:ext>
            </a:extLst>
          </p:cNvPr>
          <p:cNvSpPr>
            <a:spLocks noGrp="1"/>
          </p:cNvSpPr>
          <p:nvPr>
            <p:ph type="body" sz="quarter" idx="29" hasCustomPrompt="1"/>
          </p:nvPr>
        </p:nvSpPr>
        <p:spPr>
          <a:xfrm>
            <a:off x="1808132" y="4556776"/>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9" name="Text Placeholder 14">
            <a:extLst>
              <a:ext uri="{FF2B5EF4-FFF2-40B4-BE49-F238E27FC236}">
                <a16:creationId xmlns:a16="http://schemas.microsoft.com/office/drawing/2014/main" id="{D6D74A71-AC86-44C5-66D7-D839E98C2372}"/>
              </a:ext>
            </a:extLst>
          </p:cNvPr>
          <p:cNvSpPr>
            <a:spLocks noGrp="1"/>
          </p:cNvSpPr>
          <p:nvPr>
            <p:ph type="body" sz="quarter" idx="30" hasCustomPrompt="1"/>
          </p:nvPr>
        </p:nvSpPr>
        <p:spPr>
          <a:xfrm>
            <a:off x="1808133" y="4953413"/>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25205108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Speakers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445679" y="2038588"/>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sp>
        <p:nvSpPr>
          <p:cNvPr id="24" name="Date Placeholder 11">
            <a:extLst>
              <a:ext uri="{FF2B5EF4-FFF2-40B4-BE49-F238E27FC236}">
                <a16:creationId xmlns:a16="http://schemas.microsoft.com/office/drawing/2014/main" id="{8EC9A32B-56E6-30AD-D623-93AEE00FF3E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25" name="Text Placeholder 14">
            <a:extLst>
              <a:ext uri="{FF2B5EF4-FFF2-40B4-BE49-F238E27FC236}">
                <a16:creationId xmlns:a16="http://schemas.microsoft.com/office/drawing/2014/main" id="{4C743854-80DF-158A-756D-88E0E7583B94}"/>
              </a:ext>
            </a:extLst>
          </p:cNvPr>
          <p:cNvSpPr>
            <a:spLocks noGrp="1"/>
          </p:cNvSpPr>
          <p:nvPr>
            <p:ph type="body" sz="quarter" idx="26" hasCustomPrompt="1"/>
          </p:nvPr>
        </p:nvSpPr>
        <p:spPr>
          <a:xfrm>
            <a:off x="445680" y="2435225"/>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6" name="Text Placeholder 9">
            <a:extLst>
              <a:ext uri="{FF2B5EF4-FFF2-40B4-BE49-F238E27FC236}">
                <a16:creationId xmlns:a16="http://schemas.microsoft.com/office/drawing/2014/main" id="{E5A7F009-A01A-CB64-C524-D8BEFFC6BB32}"/>
              </a:ext>
            </a:extLst>
          </p:cNvPr>
          <p:cNvSpPr>
            <a:spLocks noGrp="1"/>
          </p:cNvSpPr>
          <p:nvPr>
            <p:ph type="body" sz="quarter" idx="27" hasCustomPrompt="1"/>
          </p:nvPr>
        </p:nvSpPr>
        <p:spPr>
          <a:xfrm>
            <a:off x="445679" y="3350553"/>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7" name="Text Placeholder 14">
            <a:extLst>
              <a:ext uri="{FF2B5EF4-FFF2-40B4-BE49-F238E27FC236}">
                <a16:creationId xmlns:a16="http://schemas.microsoft.com/office/drawing/2014/main" id="{2F4A85FE-05F7-4AEA-48DD-9EA9A4CDAF69}"/>
              </a:ext>
            </a:extLst>
          </p:cNvPr>
          <p:cNvSpPr>
            <a:spLocks noGrp="1"/>
          </p:cNvSpPr>
          <p:nvPr>
            <p:ph type="body" sz="quarter" idx="28" hasCustomPrompt="1"/>
          </p:nvPr>
        </p:nvSpPr>
        <p:spPr>
          <a:xfrm>
            <a:off x="445680" y="3747190"/>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8" name="Text Placeholder 9">
            <a:extLst>
              <a:ext uri="{FF2B5EF4-FFF2-40B4-BE49-F238E27FC236}">
                <a16:creationId xmlns:a16="http://schemas.microsoft.com/office/drawing/2014/main" id="{9C4A7016-8E73-CD23-53BB-2790DDAA0D28}"/>
              </a:ext>
            </a:extLst>
          </p:cNvPr>
          <p:cNvSpPr>
            <a:spLocks noGrp="1"/>
          </p:cNvSpPr>
          <p:nvPr>
            <p:ph type="body" sz="quarter" idx="29" hasCustomPrompt="1"/>
          </p:nvPr>
        </p:nvSpPr>
        <p:spPr>
          <a:xfrm>
            <a:off x="445679" y="4638664"/>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9" name="Text Placeholder 14">
            <a:extLst>
              <a:ext uri="{FF2B5EF4-FFF2-40B4-BE49-F238E27FC236}">
                <a16:creationId xmlns:a16="http://schemas.microsoft.com/office/drawing/2014/main" id="{D6D74A71-AC86-44C5-66D7-D839E98C2372}"/>
              </a:ext>
            </a:extLst>
          </p:cNvPr>
          <p:cNvSpPr>
            <a:spLocks noGrp="1"/>
          </p:cNvSpPr>
          <p:nvPr>
            <p:ph type="body" sz="quarter" idx="30" hasCustomPrompt="1"/>
          </p:nvPr>
        </p:nvSpPr>
        <p:spPr>
          <a:xfrm>
            <a:off x="445680" y="5035301"/>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05556704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2104143" y="1855625"/>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616830" y="1792591"/>
            <a:ext cx="1192875" cy="1192875"/>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3131" y="1888117"/>
            <a:ext cx="1004443" cy="1004443"/>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68" name="Date Placeholder 11">
            <a:extLst>
              <a:ext uri="{FF2B5EF4-FFF2-40B4-BE49-F238E27FC236}">
                <a16:creationId xmlns:a16="http://schemas.microsoft.com/office/drawing/2014/main" id="{BCFF11BF-73EA-FDE9-7B50-35FAA4FAC694}"/>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69" name="Text Placeholder 14">
            <a:extLst>
              <a:ext uri="{FF2B5EF4-FFF2-40B4-BE49-F238E27FC236}">
                <a16:creationId xmlns:a16="http://schemas.microsoft.com/office/drawing/2014/main" id="{8D060975-A344-1333-BF74-80A207FC2266}"/>
              </a:ext>
            </a:extLst>
          </p:cNvPr>
          <p:cNvSpPr>
            <a:spLocks noGrp="1"/>
          </p:cNvSpPr>
          <p:nvPr>
            <p:ph type="body" sz="quarter" idx="25" hasCustomPrompt="1"/>
          </p:nvPr>
        </p:nvSpPr>
        <p:spPr>
          <a:xfrm>
            <a:off x="2104143" y="2333555"/>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0" name="Text Placeholder 26">
            <a:extLst>
              <a:ext uri="{FF2B5EF4-FFF2-40B4-BE49-F238E27FC236}">
                <a16:creationId xmlns:a16="http://schemas.microsoft.com/office/drawing/2014/main" id="{08B46FE2-B4F4-84C6-867F-9BE476698294}"/>
              </a:ext>
            </a:extLst>
          </p:cNvPr>
          <p:cNvSpPr>
            <a:spLocks noGrp="1"/>
          </p:cNvSpPr>
          <p:nvPr>
            <p:ph type="body" sz="quarter" idx="38" hasCustomPrompt="1"/>
          </p:nvPr>
        </p:nvSpPr>
        <p:spPr>
          <a:xfrm>
            <a:off x="2104143" y="306789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71" name="Text Placeholder 9">
            <a:extLst>
              <a:ext uri="{FF2B5EF4-FFF2-40B4-BE49-F238E27FC236}">
                <a16:creationId xmlns:a16="http://schemas.microsoft.com/office/drawing/2014/main" id="{A58A7670-E423-12F9-40F2-815B7EB5DEF9}"/>
              </a:ext>
            </a:extLst>
          </p:cNvPr>
          <p:cNvSpPr>
            <a:spLocks noGrp="1"/>
          </p:cNvSpPr>
          <p:nvPr>
            <p:ph type="body" sz="quarter" idx="39" hasCustomPrompt="1"/>
          </p:nvPr>
        </p:nvSpPr>
        <p:spPr>
          <a:xfrm>
            <a:off x="2104143" y="4147563"/>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72" name="Picture 71">
            <a:extLst>
              <a:ext uri="{FF2B5EF4-FFF2-40B4-BE49-F238E27FC236}">
                <a16:creationId xmlns:a16="http://schemas.microsoft.com/office/drawing/2014/main" id="{BDDC337D-268A-063C-41FA-F95EC8E225C1}"/>
              </a:ext>
            </a:extLst>
          </p:cNvPr>
          <p:cNvPicPr>
            <a:picLocks noChangeAspect="1"/>
          </p:cNvPicPr>
          <p:nvPr userDrawn="1"/>
        </p:nvPicPr>
        <p:blipFill>
          <a:blip r:embed="rId2"/>
          <a:stretch>
            <a:fillRect/>
          </a:stretch>
        </p:blipFill>
        <p:spPr>
          <a:xfrm>
            <a:off x="616830" y="4084529"/>
            <a:ext cx="1192875" cy="1192875"/>
          </a:xfrm>
          <a:prstGeom prst="rect">
            <a:avLst/>
          </a:prstGeom>
        </p:spPr>
      </p:pic>
      <p:sp>
        <p:nvSpPr>
          <p:cNvPr id="73" name="Picture Placeholder 41">
            <a:extLst>
              <a:ext uri="{FF2B5EF4-FFF2-40B4-BE49-F238E27FC236}">
                <a16:creationId xmlns:a16="http://schemas.microsoft.com/office/drawing/2014/main" id="{72B942B7-F4C2-0ECD-2165-82028C02B23E}"/>
              </a:ext>
            </a:extLst>
          </p:cNvPr>
          <p:cNvSpPr>
            <a:spLocks noGrp="1"/>
          </p:cNvSpPr>
          <p:nvPr>
            <p:ph type="pic" sz="quarter" idx="40"/>
          </p:nvPr>
        </p:nvSpPr>
        <p:spPr>
          <a:xfrm>
            <a:off x="703131" y="4180055"/>
            <a:ext cx="1004443" cy="1004443"/>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74" name="Text Placeholder 14">
            <a:extLst>
              <a:ext uri="{FF2B5EF4-FFF2-40B4-BE49-F238E27FC236}">
                <a16:creationId xmlns:a16="http://schemas.microsoft.com/office/drawing/2014/main" id="{E0AD5344-EE31-0EB8-950D-97EDBA989F7A}"/>
              </a:ext>
            </a:extLst>
          </p:cNvPr>
          <p:cNvSpPr>
            <a:spLocks noGrp="1"/>
          </p:cNvSpPr>
          <p:nvPr>
            <p:ph type="body" sz="quarter" idx="41" hasCustomPrompt="1"/>
          </p:nvPr>
        </p:nvSpPr>
        <p:spPr>
          <a:xfrm>
            <a:off x="2104143" y="462549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5" name="Text Placeholder 26">
            <a:extLst>
              <a:ext uri="{FF2B5EF4-FFF2-40B4-BE49-F238E27FC236}">
                <a16:creationId xmlns:a16="http://schemas.microsoft.com/office/drawing/2014/main" id="{5FBD99C8-6C1B-5E8F-9D87-BF4120430F4D}"/>
              </a:ext>
            </a:extLst>
          </p:cNvPr>
          <p:cNvSpPr>
            <a:spLocks noGrp="1"/>
          </p:cNvSpPr>
          <p:nvPr>
            <p:ph type="body" sz="quarter" idx="42" hasCustomPrompt="1"/>
          </p:nvPr>
        </p:nvSpPr>
        <p:spPr>
          <a:xfrm>
            <a:off x="2104143" y="5382199"/>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76" name="Text Placeholder 9">
            <a:extLst>
              <a:ext uri="{FF2B5EF4-FFF2-40B4-BE49-F238E27FC236}">
                <a16:creationId xmlns:a16="http://schemas.microsoft.com/office/drawing/2014/main" id="{7C34DA91-5E41-3D61-CBC5-D064C2FC837A}"/>
              </a:ext>
            </a:extLst>
          </p:cNvPr>
          <p:cNvSpPr>
            <a:spLocks noGrp="1"/>
          </p:cNvSpPr>
          <p:nvPr>
            <p:ph type="body" sz="quarter" idx="43" hasCustomPrompt="1"/>
          </p:nvPr>
        </p:nvSpPr>
        <p:spPr>
          <a:xfrm>
            <a:off x="7899301" y="1855625"/>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77" name="Picture 76">
            <a:extLst>
              <a:ext uri="{FF2B5EF4-FFF2-40B4-BE49-F238E27FC236}">
                <a16:creationId xmlns:a16="http://schemas.microsoft.com/office/drawing/2014/main" id="{12972D39-ABB8-7C54-3A1A-3AFF43EEE045}"/>
              </a:ext>
            </a:extLst>
          </p:cNvPr>
          <p:cNvPicPr>
            <a:picLocks noChangeAspect="1"/>
          </p:cNvPicPr>
          <p:nvPr userDrawn="1"/>
        </p:nvPicPr>
        <p:blipFill>
          <a:blip r:embed="rId2"/>
          <a:stretch>
            <a:fillRect/>
          </a:stretch>
        </p:blipFill>
        <p:spPr>
          <a:xfrm>
            <a:off x="6411988" y="1792591"/>
            <a:ext cx="1192875" cy="1192875"/>
          </a:xfrm>
          <a:prstGeom prst="rect">
            <a:avLst/>
          </a:prstGeom>
        </p:spPr>
      </p:pic>
      <p:sp>
        <p:nvSpPr>
          <p:cNvPr id="78" name="Picture Placeholder 41">
            <a:extLst>
              <a:ext uri="{FF2B5EF4-FFF2-40B4-BE49-F238E27FC236}">
                <a16:creationId xmlns:a16="http://schemas.microsoft.com/office/drawing/2014/main" id="{2EDF2A98-E881-1BED-1CD4-AEFB0A5C63D6}"/>
              </a:ext>
            </a:extLst>
          </p:cNvPr>
          <p:cNvSpPr>
            <a:spLocks noGrp="1"/>
          </p:cNvSpPr>
          <p:nvPr>
            <p:ph type="pic" sz="quarter" idx="44"/>
          </p:nvPr>
        </p:nvSpPr>
        <p:spPr>
          <a:xfrm>
            <a:off x="6498289" y="1888117"/>
            <a:ext cx="1004443" cy="1004443"/>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79" name="Text Placeholder 14">
            <a:extLst>
              <a:ext uri="{FF2B5EF4-FFF2-40B4-BE49-F238E27FC236}">
                <a16:creationId xmlns:a16="http://schemas.microsoft.com/office/drawing/2014/main" id="{08825897-E4C2-1659-4157-27781DA0C91A}"/>
              </a:ext>
            </a:extLst>
          </p:cNvPr>
          <p:cNvSpPr>
            <a:spLocks noGrp="1"/>
          </p:cNvSpPr>
          <p:nvPr>
            <p:ph type="body" sz="quarter" idx="45" hasCustomPrompt="1"/>
          </p:nvPr>
        </p:nvSpPr>
        <p:spPr>
          <a:xfrm>
            <a:off x="7899301" y="2333555"/>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80" name="Text Placeholder 26">
            <a:extLst>
              <a:ext uri="{FF2B5EF4-FFF2-40B4-BE49-F238E27FC236}">
                <a16:creationId xmlns:a16="http://schemas.microsoft.com/office/drawing/2014/main" id="{0EA1C17F-5329-D49C-3522-FC557BB258CC}"/>
              </a:ext>
            </a:extLst>
          </p:cNvPr>
          <p:cNvSpPr>
            <a:spLocks noGrp="1"/>
          </p:cNvSpPr>
          <p:nvPr>
            <p:ph type="body" sz="quarter" idx="46" hasCustomPrompt="1"/>
          </p:nvPr>
        </p:nvSpPr>
        <p:spPr>
          <a:xfrm>
            <a:off x="7899301" y="306789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81" name="Text Placeholder 9">
            <a:extLst>
              <a:ext uri="{FF2B5EF4-FFF2-40B4-BE49-F238E27FC236}">
                <a16:creationId xmlns:a16="http://schemas.microsoft.com/office/drawing/2014/main" id="{EB8C0C11-2EDD-73D3-048F-38CA16063FB2}"/>
              </a:ext>
            </a:extLst>
          </p:cNvPr>
          <p:cNvSpPr>
            <a:spLocks noGrp="1"/>
          </p:cNvSpPr>
          <p:nvPr>
            <p:ph type="body" sz="quarter" idx="47" hasCustomPrompt="1"/>
          </p:nvPr>
        </p:nvSpPr>
        <p:spPr>
          <a:xfrm>
            <a:off x="7899301" y="4147563"/>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82" name="Picture 81">
            <a:extLst>
              <a:ext uri="{FF2B5EF4-FFF2-40B4-BE49-F238E27FC236}">
                <a16:creationId xmlns:a16="http://schemas.microsoft.com/office/drawing/2014/main" id="{756C562A-332A-DB24-0537-F585343B8374}"/>
              </a:ext>
            </a:extLst>
          </p:cNvPr>
          <p:cNvPicPr>
            <a:picLocks noChangeAspect="1"/>
          </p:cNvPicPr>
          <p:nvPr userDrawn="1"/>
        </p:nvPicPr>
        <p:blipFill>
          <a:blip r:embed="rId2"/>
          <a:stretch>
            <a:fillRect/>
          </a:stretch>
        </p:blipFill>
        <p:spPr>
          <a:xfrm>
            <a:off x="6411988" y="4084529"/>
            <a:ext cx="1192875" cy="1192875"/>
          </a:xfrm>
          <a:prstGeom prst="rect">
            <a:avLst/>
          </a:prstGeom>
        </p:spPr>
      </p:pic>
      <p:sp>
        <p:nvSpPr>
          <p:cNvPr id="83" name="Picture Placeholder 41">
            <a:extLst>
              <a:ext uri="{FF2B5EF4-FFF2-40B4-BE49-F238E27FC236}">
                <a16:creationId xmlns:a16="http://schemas.microsoft.com/office/drawing/2014/main" id="{68AD56EB-6F6A-5C7A-FE4D-7792A7931448}"/>
              </a:ext>
            </a:extLst>
          </p:cNvPr>
          <p:cNvSpPr>
            <a:spLocks noGrp="1"/>
          </p:cNvSpPr>
          <p:nvPr>
            <p:ph type="pic" sz="quarter" idx="48"/>
          </p:nvPr>
        </p:nvSpPr>
        <p:spPr>
          <a:xfrm>
            <a:off x="6498289" y="4180055"/>
            <a:ext cx="1004443" cy="1004443"/>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84" name="Text Placeholder 14">
            <a:extLst>
              <a:ext uri="{FF2B5EF4-FFF2-40B4-BE49-F238E27FC236}">
                <a16:creationId xmlns:a16="http://schemas.microsoft.com/office/drawing/2014/main" id="{DEDB389D-8F08-91F8-D551-004A15931265}"/>
              </a:ext>
            </a:extLst>
          </p:cNvPr>
          <p:cNvSpPr>
            <a:spLocks noGrp="1"/>
          </p:cNvSpPr>
          <p:nvPr>
            <p:ph type="body" sz="quarter" idx="49" hasCustomPrompt="1"/>
          </p:nvPr>
        </p:nvSpPr>
        <p:spPr>
          <a:xfrm>
            <a:off x="7899301" y="462549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85" name="Text Placeholder 26">
            <a:extLst>
              <a:ext uri="{FF2B5EF4-FFF2-40B4-BE49-F238E27FC236}">
                <a16:creationId xmlns:a16="http://schemas.microsoft.com/office/drawing/2014/main" id="{BC0C8C07-36B0-EBC5-C91F-F8B5B95EB47A}"/>
              </a:ext>
            </a:extLst>
          </p:cNvPr>
          <p:cNvSpPr>
            <a:spLocks noGrp="1"/>
          </p:cNvSpPr>
          <p:nvPr>
            <p:ph type="body" sz="quarter" idx="50" hasCustomPrompt="1"/>
          </p:nvPr>
        </p:nvSpPr>
        <p:spPr>
          <a:xfrm>
            <a:off x="7899301" y="5383509"/>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Tree>
    <p:extLst>
      <p:ext uri="{BB962C8B-B14F-4D97-AF65-F5344CB8AC3E}">
        <p14:creationId xmlns:p14="http://schemas.microsoft.com/office/powerpoint/2010/main" val="347765508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1201386" y="1792524"/>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68" name="Date Placeholder 11">
            <a:extLst>
              <a:ext uri="{FF2B5EF4-FFF2-40B4-BE49-F238E27FC236}">
                <a16:creationId xmlns:a16="http://schemas.microsoft.com/office/drawing/2014/main" id="{BCFF11BF-73EA-FDE9-7B50-35FAA4FAC694}"/>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69" name="Text Placeholder 14">
            <a:extLst>
              <a:ext uri="{FF2B5EF4-FFF2-40B4-BE49-F238E27FC236}">
                <a16:creationId xmlns:a16="http://schemas.microsoft.com/office/drawing/2014/main" id="{8D060975-A344-1333-BF74-80A207FC2266}"/>
              </a:ext>
            </a:extLst>
          </p:cNvPr>
          <p:cNvSpPr>
            <a:spLocks noGrp="1"/>
          </p:cNvSpPr>
          <p:nvPr>
            <p:ph type="body" sz="quarter" idx="25" hasCustomPrompt="1"/>
          </p:nvPr>
        </p:nvSpPr>
        <p:spPr>
          <a:xfrm>
            <a:off x="1201387" y="2270454"/>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0" name="Text Placeholder 26">
            <a:extLst>
              <a:ext uri="{FF2B5EF4-FFF2-40B4-BE49-F238E27FC236}">
                <a16:creationId xmlns:a16="http://schemas.microsoft.com/office/drawing/2014/main" id="{08B46FE2-B4F4-84C6-867F-9BE476698294}"/>
              </a:ext>
            </a:extLst>
          </p:cNvPr>
          <p:cNvSpPr>
            <a:spLocks noGrp="1"/>
          </p:cNvSpPr>
          <p:nvPr>
            <p:ph type="body" sz="quarter" idx="38" hasCustomPrompt="1"/>
          </p:nvPr>
        </p:nvSpPr>
        <p:spPr>
          <a:xfrm>
            <a:off x="1201387" y="3004796"/>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2" name="Text Placeholder 9">
            <a:extLst>
              <a:ext uri="{FF2B5EF4-FFF2-40B4-BE49-F238E27FC236}">
                <a16:creationId xmlns:a16="http://schemas.microsoft.com/office/drawing/2014/main" id="{84D9B43D-D0F2-170A-A0C2-F63EC73784A5}"/>
              </a:ext>
            </a:extLst>
          </p:cNvPr>
          <p:cNvSpPr>
            <a:spLocks noGrp="1"/>
          </p:cNvSpPr>
          <p:nvPr>
            <p:ph type="body" sz="quarter" idx="39" hasCustomPrompt="1"/>
          </p:nvPr>
        </p:nvSpPr>
        <p:spPr>
          <a:xfrm>
            <a:off x="1201386" y="4048836"/>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7A926A45-C666-79C9-CCC6-784A9462DC0B}"/>
              </a:ext>
            </a:extLst>
          </p:cNvPr>
          <p:cNvSpPr>
            <a:spLocks noGrp="1"/>
          </p:cNvSpPr>
          <p:nvPr>
            <p:ph type="body" sz="quarter" idx="40" hasCustomPrompt="1"/>
          </p:nvPr>
        </p:nvSpPr>
        <p:spPr>
          <a:xfrm>
            <a:off x="1201387" y="4526766"/>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4" name="Text Placeholder 26">
            <a:extLst>
              <a:ext uri="{FF2B5EF4-FFF2-40B4-BE49-F238E27FC236}">
                <a16:creationId xmlns:a16="http://schemas.microsoft.com/office/drawing/2014/main" id="{8BB699FC-40C9-CB78-A5D5-9A367CE5E86C}"/>
              </a:ext>
            </a:extLst>
          </p:cNvPr>
          <p:cNvSpPr>
            <a:spLocks noGrp="1"/>
          </p:cNvSpPr>
          <p:nvPr>
            <p:ph type="body" sz="quarter" idx="41" hasCustomPrompt="1"/>
          </p:nvPr>
        </p:nvSpPr>
        <p:spPr>
          <a:xfrm>
            <a:off x="1201387" y="5261108"/>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1" name="Text Placeholder 9">
            <a:extLst>
              <a:ext uri="{FF2B5EF4-FFF2-40B4-BE49-F238E27FC236}">
                <a16:creationId xmlns:a16="http://schemas.microsoft.com/office/drawing/2014/main" id="{A61C5EBB-3E8D-C584-2D3E-847B99DB9BCC}"/>
              </a:ext>
            </a:extLst>
          </p:cNvPr>
          <p:cNvSpPr>
            <a:spLocks noGrp="1"/>
          </p:cNvSpPr>
          <p:nvPr>
            <p:ph type="body" sz="quarter" idx="42" hasCustomPrompt="1"/>
          </p:nvPr>
        </p:nvSpPr>
        <p:spPr>
          <a:xfrm>
            <a:off x="5832993" y="1792524"/>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2" name="Text Placeholder 14">
            <a:extLst>
              <a:ext uri="{FF2B5EF4-FFF2-40B4-BE49-F238E27FC236}">
                <a16:creationId xmlns:a16="http://schemas.microsoft.com/office/drawing/2014/main" id="{2CB34336-2AAC-5974-9EFD-8CBB8A082D5B}"/>
              </a:ext>
            </a:extLst>
          </p:cNvPr>
          <p:cNvSpPr>
            <a:spLocks noGrp="1"/>
          </p:cNvSpPr>
          <p:nvPr>
            <p:ph type="body" sz="quarter" idx="43" hasCustomPrompt="1"/>
          </p:nvPr>
        </p:nvSpPr>
        <p:spPr>
          <a:xfrm>
            <a:off x="5832994" y="2270454"/>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3" name="Text Placeholder 26">
            <a:extLst>
              <a:ext uri="{FF2B5EF4-FFF2-40B4-BE49-F238E27FC236}">
                <a16:creationId xmlns:a16="http://schemas.microsoft.com/office/drawing/2014/main" id="{AB0B17E4-8086-45A6-3EF2-C8E31ABEC37F}"/>
              </a:ext>
            </a:extLst>
          </p:cNvPr>
          <p:cNvSpPr>
            <a:spLocks noGrp="1"/>
          </p:cNvSpPr>
          <p:nvPr>
            <p:ph type="body" sz="quarter" idx="44" hasCustomPrompt="1"/>
          </p:nvPr>
        </p:nvSpPr>
        <p:spPr>
          <a:xfrm>
            <a:off x="5832994" y="3004796"/>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4" name="Text Placeholder 9">
            <a:extLst>
              <a:ext uri="{FF2B5EF4-FFF2-40B4-BE49-F238E27FC236}">
                <a16:creationId xmlns:a16="http://schemas.microsoft.com/office/drawing/2014/main" id="{76F94AE1-5C35-70D9-A3D1-E6BE2B377244}"/>
              </a:ext>
            </a:extLst>
          </p:cNvPr>
          <p:cNvSpPr>
            <a:spLocks noGrp="1"/>
          </p:cNvSpPr>
          <p:nvPr>
            <p:ph type="body" sz="quarter" idx="45" hasCustomPrompt="1"/>
          </p:nvPr>
        </p:nvSpPr>
        <p:spPr>
          <a:xfrm>
            <a:off x="5832993" y="4048836"/>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C4500172-544E-E400-3CEA-B1E42686FB19}"/>
              </a:ext>
            </a:extLst>
          </p:cNvPr>
          <p:cNvSpPr>
            <a:spLocks noGrp="1"/>
          </p:cNvSpPr>
          <p:nvPr>
            <p:ph type="body" sz="quarter" idx="46" hasCustomPrompt="1"/>
          </p:nvPr>
        </p:nvSpPr>
        <p:spPr>
          <a:xfrm>
            <a:off x="5832994" y="4526766"/>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6" name="Text Placeholder 26">
            <a:extLst>
              <a:ext uri="{FF2B5EF4-FFF2-40B4-BE49-F238E27FC236}">
                <a16:creationId xmlns:a16="http://schemas.microsoft.com/office/drawing/2014/main" id="{76674930-3764-642F-63C2-54E83B0A5E3B}"/>
              </a:ext>
            </a:extLst>
          </p:cNvPr>
          <p:cNvSpPr>
            <a:spLocks noGrp="1"/>
          </p:cNvSpPr>
          <p:nvPr>
            <p:ph type="body" sz="quarter" idx="47" hasCustomPrompt="1"/>
          </p:nvPr>
        </p:nvSpPr>
        <p:spPr>
          <a:xfrm>
            <a:off x="5832994" y="5261108"/>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Tree>
    <p:extLst>
      <p:ext uri="{BB962C8B-B14F-4D97-AF65-F5344CB8AC3E}">
        <p14:creationId xmlns:p14="http://schemas.microsoft.com/office/powerpoint/2010/main" val="165599250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6777758" y="1325845"/>
            <a:ext cx="5421403" cy="5421403"/>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6993972" y="1534173"/>
            <a:ext cx="4966835" cy="4966835"/>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515693" y="1849547"/>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A949DE3A-9F86-F33C-026D-091B75957713}"/>
              </a:ext>
            </a:extLst>
          </p:cNvPr>
          <p:cNvSpPr>
            <a:spLocks noGrp="1"/>
          </p:cNvSpPr>
          <p:nvPr>
            <p:ph type="body" sz="quarter" idx="13" hasCustomPrompt="1"/>
          </p:nvPr>
        </p:nvSpPr>
        <p:spPr>
          <a:xfrm>
            <a:off x="1515693" y="2283456"/>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310899" y="1657436"/>
            <a:ext cx="995385" cy="99538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80663" y="1737248"/>
            <a:ext cx="838149" cy="838149"/>
          </a:xfrm>
          <a:prstGeom prst="ellipse">
            <a:avLst/>
          </a:prstGeom>
          <a:blipFill dpi="0" rotWithShape="1">
            <a:blip r:embed="rId3"/>
            <a:srcRect/>
            <a:stretch>
              <a:fillRect l="100" t="-15609" r="-100" b="-2"/>
            </a:stretch>
          </a:blipFill>
        </p:spPr>
        <p:txBody>
          <a:bodyPr>
            <a:normAutofit/>
          </a:bodyPr>
          <a:lstStyle>
            <a:lvl1pPr>
              <a:defRPr sz="1000"/>
            </a:lvl1pPr>
          </a:lstStyle>
          <a:p>
            <a:r>
              <a:rPr lang="en-US"/>
              <a:t>Click icon to add picture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4305489" y="6357493"/>
            <a:ext cx="3744290" cy="314739"/>
          </a:xfrm>
        </p:spPr>
        <p:txBody>
          <a:bodyPr>
            <a:noAutofit/>
          </a:bodyPr>
          <a:lstStyle>
            <a:lvl1pPr marL="0" indent="0" algn="r">
              <a:buNone/>
              <a:defRPr sz="1100"/>
            </a:lvl1pPr>
          </a:lstStyle>
          <a:p>
            <a:pPr lvl="0"/>
            <a:r>
              <a:rPr lang="en-US" dirty="0"/>
              <a:t>Image name and credit</a:t>
            </a:r>
          </a:p>
        </p:txBody>
      </p:sp>
      <p:sp>
        <p:nvSpPr>
          <p:cNvPr id="31" name="Text Placeholder 2">
            <a:extLst>
              <a:ext uri="{FF2B5EF4-FFF2-40B4-BE49-F238E27FC236}">
                <a16:creationId xmlns:a16="http://schemas.microsoft.com/office/drawing/2014/main" id="{57F4AFDD-AC32-CE53-C6C8-4AD70831622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36" name="Text Placeholder 9">
            <a:extLst>
              <a:ext uri="{FF2B5EF4-FFF2-40B4-BE49-F238E27FC236}">
                <a16:creationId xmlns:a16="http://schemas.microsoft.com/office/drawing/2014/main" id="{C83C0CA6-7EBA-E4BC-984D-77F0D7478149}"/>
              </a:ext>
            </a:extLst>
          </p:cNvPr>
          <p:cNvSpPr>
            <a:spLocks noGrp="1"/>
          </p:cNvSpPr>
          <p:nvPr>
            <p:ph type="body" sz="quarter" idx="19" hasCustomPrompt="1"/>
          </p:nvPr>
        </p:nvSpPr>
        <p:spPr>
          <a:xfrm>
            <a:off x="1515693" y="2934771"/>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37" name="Text Placeholder 14">
            <a:extLst>
              <a:ext uri="{FF2B5EF4-FFF2-40B4-BE49-F238E27FC236}">
                <a16:creationId xmlns:a16="http://schemas.microsoft.com/office/drawing/2014/main" id="{C983135A-4B26-2ABC-AA3C-B5D198151C4E}"/>
              </a:ext>
            </a:extLst>
          </p:cNvPr>
          <p:cNvSpPr>
            <a:spLocks noGrp="1"/>
          </p:cNvSpPr>
          <p:nvPr>
            <p:ph type="body" sz="quarter" idx="20" hasCustomPrompt="1"/>
          </p:nvPr>
        </p:nvSpPr>
        <p:spPr>
          <a:xfrm>
            <a:off x="1515693" y="3368680"/>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38" name="Picture 37">
            <a:extLst>
              <a:ext uri="{FF2B5EF4-FFF2-40B4-BE49-F238E27FC236}">
                <a16:creationId xmlns:a16="http://schemas.microsoft.com/office/drawing/2014/main" id="{279FD213-1135-DB22-09F5-A5F853C23AD6}"/>
              </a:ext>
            </a:extLst>
          </p:cNvPr>
          <p:cNvPicPr>
            <a:picLocks noChangeAspect="1"/>
          </p:cNvPicPr>
          <p:nvPr userDrawn="1"/>
        </p:nvPicPr>
        <p:blipFill>
          <a:blip r:embed="rId2"/>
          <a:stretch>
            <a:fillRect/>
          </a:stretch>
        </p:blipFill>
        <p:spPr>
          <a:xfrm>
            <a:off x="310899" y="2742660"/>
            <a:ext cx="995385" cy="995385"/>
          </a:xfrm>
          <a:prstGeom prst="rect">
            <a:avLst/>
          </a:prstGeom>
        </p:spPr>
      </p:pic>
      <p:sp>
        <p:nvSpPr>
          <p:cNvPr id="39" name="Picture Placeholder 41">
            <a:extLst>
              <a:ext uri="{FF2B5EF4-FFF2-40B4-BE49-F238E27FC236}">
                <a16:creationId xmlns:a16="http://schemas.microsoft.com/office/drawing/2014/main" id="{D132A755-8134-491F-89B8-7139A9470ADA}"/>
              </a:ext>
            </a:extLst>
          </p:cNvPr>
          <p:cNvSpPr>
            <a:spLocks noGrp="1"/>
          </p:cNvSpPr>
          <p:nvPr>
            <p:ph type="pic" sz="quarter" idx="21"/>
          </p:nvPr>
        </p:nvSpPr>
        <p:spPr>
          <a:xfrm>
            <a:off x="380663" y="2822472"/>
            <a:ext cx="838149" cy="838149"/>
          </a:xfrm>
          <a:prstGeom prst="ellipse">
            <a:avLst/>
          </a:prstGeom>
          <a:blipFill dpi="0" rotWithShape="1">
            <a:blip r:embed="rId3"/>
            <a:srcRect/>
            <a:stretch>
              <a:fillRect l="100" t="-15609" r="-100" b="-2"/>
            </a:stretch>
          </a:blipFill>
        </p:spPr>
        <p:txBody>
          <a:bodyPr>
            <a:normAutofit/>
          </a:bodyPr>
          <a:lstStyle>
            <a:lvl1pPr>
              <a:defRPr sz="1000"/>
            </a:lvl1pPr>
          </a:lstStyle>
          <a:p>
            <a:r>
              <a:rPr lang="en-US"/>
              <a:t>Click icon to add picture</a:t>
            </a:r>
          </a:p>
        </p:txBody>
      </p:sp>
      <p:sp>
        <p:nvSpPr>
          <p:cNvPr id="40" name="Text Placeholder 9">
            <a:extLst>
              <a:ext uri="{FF2B5EF4-FFF2-40B4-BE49-F238E27FC236}">
                <a16:creationId xmlns:a16="http://schemas.microsoft.com/office/drawing/2014/main" id="{E2CB7BDC-DE75-EAB1-8EFE-5389B8801C3E}"/>
              </a:ext>
            </a:extLst>
          </p:cNvPr>
          <p:cNvSpPr>
            <a:spLocks noGrp="1"/>
          </p:cNvSpPr>
          <p:nvPr>
            <p:ph type="body" sz="quarter" idx="22" hasCustomPrompt="1"/>
          </p:nvPr>
        </p:nvSpPr>
        <p:spPr>
          <a:xfrm>
            <a:off x="1515693" y="4019992"/>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1" name="Text Placeholder 14">
            <a:extLst>
              <a:ext uri="{FF2B5EF4-FFF2-40B4-BE49-F238E27FC236}">
                <a16:creationId xmlns:a16="http://schemas.microsoft.com/office/drawing/2014/main" id="{945C4BD4-AD27-90AC-A382-F2C5E01C8845}"/>
              </a:ext>
            </a:extLst>
          </p:cNvPr>
          <p:cNvSpPr>
            <a:spLocks noGrp="1"/>
          </p:cNvSpPr>
          <p:nvPr>
            <p:ph type="body" sz="quarter" idx="23" hasCustomPrompt="1"/>
          </p:nvPr>
        </p:nvSpPr>
        <p:spPr>
          <a:xfrm>
            <a:off x="1515693" y="4453901"/>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42" name="Picture 41">
            <a:extLst>
              <a:ext uri="{FF2B5EF4-FFF2-40B4-BE49-F238E27FC236}">
                <a16:creationId xmlns:a16="http://schemas.microsoft.com/office/drawing/2014/main" id="{B57A736B-F5D4-D9E1-09D4-BC89792A0FB5}"/>
              </a:ext>
            </a:extLst>
          </p:cNvPr>
          <p:cNvPicPr>
            <a:picLocks noChangeAspect="1"/>
          </p:cNvPicPr>
          <p:nvPr userDrawn="1"/>
        </p:nvPicPr>
        <p:blipFill>
          <a:blip r:embed="rId2"/>
          <a:stretch>
            <a:fillRect/>
          </a:stretch>
        </p:blipFill>
        <p:spPr>
          <a:xfrm>
            <a:off x="310899" y="3827881"/>
            <a:ext cx="995385" cy="995385"/>
          </a:xfrm>
          <a:prstGeom prst="rect">
            <a:avLst/>
          </a:prstGeom>
        </p:spPr>
      </p:pic>
      <p:sp>
        <p:nvSpPr>
          <p:cNvPr id="43" name="Picture Placeholder 41">
            <a:extLst>
              <a:ext uri="{FF2B5EF4-FFF2-40B4-BE49-F238E27FC236}">
                <a16:creationId xmlns:a16="http://schemas.microsoft.com/office/drawing/2014/main" id="{F61FA0BD-BC4D-D5A9-6485-60F06CDBFBB2}"/>
              </a:ext>
            </a:extLst>
          </p:cNvPr>
          <p:cNvSpPr>
            <a:spLocks noGrp="1"/>
          </p:cNvSpPr>
          <p:nvPr>
            <p:ph type="pic" sz="quarter" idx="24"/>
          </p:nvPr>
        </p:nvSpPr>
        <p:spPr>
          <a:xfrm>
            <a:off x="380663" y="3907693"/>
            <a:ext cx="838149" cy="838149"/>
          </a:xfrm>
          <a:prstGeom prst="ellipse">
            <a:avLst/>
          </a:prstGeom>
          <a:blipFill dpi="0" rotWithShape="1">
            <a:blip r:embed="rId3"/>
            <a:srcRect/>
            <a:stretch>
              <a:fillRect l="100" t="-15609" r="-100" b="-2"/>
            </a:stretch>
          </a:blipFill>
        </p:spPr>
        <p:txBody>
          <a:bodyPr>
            <a:normAutofit/>
          </a:bodyPr>
          <a:lstStyle>
            <a:lvl1pPr>
              <a:defRPr sz="1000"/>
            </a:lvl1pPr>
          </a:lstStyle>
          <a:p>
            <a:r>
              <a:rPr lang="en-US"/>
              <a:t>Click icon to add picture</a:t>
            </a:r>
          </a:p>
        </p:txBody>
      </p:sp>
      <p:sp>
        <p:nvSpPr>
          <p:cNvPr id="44" name="Text Placeholder 9">
            <a:extLst>
              <a:ext uri="{FF2B5EF4-FFF2-40B4-BE49-F238E27FC236}">
                <a16:creationId xmlns:a16="http://schemas.microsoft.com/office/drawing/2014/main" id="{34A5C51C-A420-D180-53F3-3CE75DD5C606}"/>
              </a:ext>
            </a:extLst>
          </p:cNvPr>
          <p:cNvSpPr>
            <a:spLocks noGrp="1"/>
          </p:cNvSpPr>
          <p:nvPr>
            <p:ph type="body" sz="quarter" idx="25" hasCustomPrompt="1"/>
          </p:nvPr>
        </p:nvSpPr>
        <p:spPr>
          <a:xfrm>
            <a:off x="1515693" y="5115262"/>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5" name="Text Placeholder 14">
            <a:extLst>
              <a:ext uri="{FF2B5EF4-FFF2-40B4-BE49-F238E27FC236}">
                <a16:creationId xmlns:a16="http://schemas.microsoft.com/office/drawing/2014/main" id="{49E7C3F7-1117-8813-3E55-88782D8D6E03}"/>
              </a:ext>
            </a:extLst>
          </p:cNvPr>
          <p:cNvSpPr>
            <a:spLocks noGrp="1"/>
          </p:cNvSpPr>
          <p:nvPr>
            <p:ph type="body" sz="quarter" idx="26" hasCustomPrompt="1"/>
          </p:nvPr>
        </p:nvSpPr>
        <p:spPr>
          <a:xfrm>
            <a:off x="1515693" y="5549171"/>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46" name="Picture 45">
            <a:extLst>
              <a:ext uri="{FF2B5EF4-FFF2-40B4-BE49-F238E27FC236}">
                <a16:creationId xmlns:a16="http://schemas.microsoft.com/office/drawing/2014/main" id="{003D1211-D629-0F65-6407-EE608136BEA9}"/>
              </a:ext>
            </a:extLst>
          </p:cNvPr>
          <p:cNvPicPr>
            <a:picLocks noChangeAspect="1"/>
          </p:cNvPicPr>
          <p:nvPr userDrawn="1"/>
        </p:nvPicPr>
        <p:blipFill>
          <a:blip r:embed="rId2"/>
          <a:stretch>
            <a:fillRect/>
          </a:stretch>
        </p:blipFill>
        <p:spPr>
          <a:xfrm>
            <a:off x="310899" y="4923151"/>
            <a:ext cx="995385" cy="995385"/>
          </a:xfrm>
          <a:prstGeom prst="rect">
            <a:avLst/>
          </a:prstGeom>
        </p:spPr>
      </p:pic>
      <p:sp>
        <p:nvSpPr>
          <p:cNvPr id="47" name="Picture Placeholder 41">
            <a:extLst>
              <a:ext uri="{FF2B5EF4-FFF2-40B4-BE49-F238E27FC236}">
                <a16:creationId xmlns:a16="http://schemas.microsoft.com/office/drawing/2014/main" id="{B6547AF4-AFD8-063E-0E89-FC2B359173BE}"/>
              </a:ext>
            </a:extLst>
          </p:cNvPr>
          <p:cNvSpPr>
            <a:spLocks noGrp="1"/>
          </p:cNvSpPr>
          <p:nvPr>
            <p:ph type="pic" sz="quarter" idx="27"/>
          </p:nvPr>
        </p:nvSpPr>
        <p:spPr>
          <a:xfrm>
            <a:off x="380663" y="5002963"/>
            <a:ext cx="838149" cy="838149"/>
          </a:xfrm>
          <a:prstGeom prst="ellipse">
            <a:avLst/>
          </a:prstGeom>
          <a:blipFill dpi="0" rotWithShape="1">
            <a:blip r:embed="rId3"/>
            <a:srcRect/>
            <a:stretch>
              <a:fillRect l="100" t="-15609" r="-100" b="-2"/>
            </a:stretch>
          </a:blipFill>
        </p:spPr>
        <p:txBody>
          <a:bodyPr>
            <a:normAutofit/>
          </a:bodyPr>
          <a:lstStyle>
            <a:lvl1pPr>
              <a:defRPr sz="1000"/>
            </a:lvl1pPr>
          </a:lstStyle>
          <a:p>
            <a:r>
              <a:rPr lang="en-US"/>
              <a:t>Click icon to add picture</a:t>
            </a:r>
          </a:p>
        </p:txBody>
      </p:sp>
      <p:sp>
        <p:nvSpPr>
          <p:cNvPr id="48" name="Date Placeholder 11">
            <a:extLst>
              <a:ext uri="{FF2B5EF4-FFF2-40B4-BE49-F238E27FC236}">
                <a16:creationId xmlns:a16="http://schemas.microsoft.com/office/drawing/2014/main" id="{3E8798B4-6AF6-CBB6-79F8-048EEB8AFB6A}"/>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116749063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6777758" y="1325845"/>
            <a:ext cx="5421403" cy="5421403"/>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6993972" y="1534173"/>
            <a:ext cx="4966835" cy="4966835"/>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30954" y="1930780"/>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A949DE3A-9F86-F33C-026D-091B75957713}"/>
              </a:ext>
            </a:extLst>
          </p:cNvPr>
          <p:cNvSpPr>
            <a:spLocks noGrp="1"/>
          </p:cNvSpPr>
          <p:nvPr>
            <p:ph type="body" sz="quarter" idx="13" hasCustomPrompt="1"/>
          </p:nvPr>
        </p:nvSpPr>
        <p:spPr>
          <a:xfrm>
            <a:off x="530954" y="2343776"/>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4305489" y="6357493"/>
            <a:ext cx="3744290" cy="314739"/>
          </a:xfrm>
        </p:spPr>
        <p:txBody>
          <a:bodyPr>
            <a:noAutofit/>
          </a:bodyPr>
          <a:lstStyle>
            <a:lvl1pPr marL="0" indent="0" algn="r">
              <a:buNone/>
              <a:defRPr sz="1100"/>
            </a:lvl1pPr>
          </a:lstStyle>
          <a:p>
            <a:pPr lvl="0"/>
            <a:r>
              <a:rPr lang="en-US" dirty="0"/>
              <a:t>Image name and credit</a:t>
            </a:r>
          </a:p>
        </p:txBody>
      </p:sp>
      <p:sp>
        <p:nvSpPr>
          <p:cNvPr id="31" name="Text Placeholder 2">
            <a:extLst>
              <a:ext uri="{FF2B5EF4-FFF2-40B4-BE49-F238E27FC236}">
                <a16:creationId xmlns:a16="http://schemas.microsoft.com/office/drawing/2014/main" id="{57F4AFDD-AC32-CE53-C6C8-4AD70831622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36" name="Text Placeholder 9">
            <a:extLst>
              <a:ext uri="{FF2B5EF4-FFF2-40B4-BE49-F238E27FC236}">
                <a16:creationId xmlns:a16="http://schemas.microsoft.com/office/drawing/2014/main" id="{C83C0CA6-7EBA-E4BC-984D-77F0D7478149}"/>
              </a:ext>
            </a:extLst>
          </p:cNvPr>
          <p:cNvSpPr>
            <a:spLocks noGrp="1"/>
          </p:cNvSpPr>
          <p:nvPr>
            <p:ph type="body" sz="quarter" idx="19" hasCustomPrompt="1"/>
          </p:nvPr>
        </p:nvSpPr>
        <p:spPr>
          <a:xfrm>
            <a:off x="530954" y="3016004"/>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37" name="Text Placeholder 14">
            <a:extLst>
              <a:ext uri="{FF2B5EF4-FFF2-40B4-BE49-F238E27FC236}">
                <a16:creationId xmlns:a16="http://schemas.microsoft.com/office/drawing/2014/main" id="{C983135A-4B26-2ABC-AA3C-B5D198151C4E}"/>
              </a:ext>
            </a:extLst>
          </p:cNvPr>
          <p:cNvSpPr>
            <a:spLocks noGrp="1"/>
          </p:cNvSpPr>
          <p:nvPr>
            <p:ph type="body" sz="quarter" idx="20" hasCustomPrompt="1"/>
          </p:nvPr>
        </p:nvSpPr>
        <p:spPr>
          <a:xfrm>
            <a:off x="530954" y="3429000"/>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0" name="Text Placeholder 9">
            <a:extLst>
              <a:ext uri="{FF2B5EF4-FFF2-40B4-BE49-F238E27FC236}">
                <a16:creationId xmlns:a16="http://schemas.microsoft.com/office/drawing/2014/main" id="{E2CB7BDC-DE75-EAB1-8EFE-5389B8801C3E}"/>
              </a:ext>
            </a:extLst>
          </p:cNvPr>
          <p:cNvSpPr>
            <a:spLocks noGrp="1"/>
          </p:cNvSpPr>
          <p:nvPr>
            <p:ph type="body" sz="quarter" idx="22" hasCustomPrompt="1"/>
          </p:nvPr>
        </p:nvSpPr>
        <p:spPr>
          <a:xfrm>
            <a:off x="530954" y="4101225"/>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1" name="Text Placeholder 14">
            <a:extLst>
              <a:ext uri="{FF2B5EF4-FFF2-40B4-BE49-F238E27FC236}">
                <a16:creationId xmlns:a16="http://schemas.microsoft.com/office/drawing/2014/main" id="{945C4BD4-AD27-90AC-A382-F2C5E01C8845}"/>
              </a:ext>
            </a:extLst>
          </p:cNvPr>
          <p:cNvSpPr>
            <a:spLocks noGrp="1"/>
          </p:cNvSpPr>
          <p:nvPr>
            <p:ph type="body" sz="quarter" idx="23" hasCustomPrompt="1"/>
          </p:nvPr>
        </p:nvSpPr>
        <p:spPr>
          <a:xfrm>
            <a:off x="530954" y="4514221"/>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4" name="Text Placeholder 9">
            <a:extLst>
              <a:ext uri="{FF2B5EF4-FFF2-40B4-BE49-F238E27FC236}">
                <a16:creationId xmlns:a16="http://schemas.microsoft.com/office/drawing/2014/main" id="{34A5C51C-A420-D180-53F3-3CE75DD5C606}"/>
              </a:ext>
            </a:extLst>
          </p:cNvPr>
          <p:cNvSpPr>
            <a:spLocks noGrp="1"/>
          </p:cNvSpPr>
          <p:nvPr>
            <p:ph type="body" sz="quarter" idx="25" hasCustomPrompt="1"/>
          </p:nvPr>
        </p:nvSpPr>
        <p:spPr>
          <a:xfrm>
            <a:off x="530954" y="5196495"/>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5" name="Text Placeholder 14">
            <a:extLst>
              <a:ext uri="{FF2B5EF4-FFF2-40B4-BE49-F238E27FC236}">
                <a16:creationId xmlns:a16="http://schemas.microsoft.com/office/drawing/2014/main" id="{49E7C3F7-1117-8813-3E55-88782D8D6E03}"/>
              </a:ext>
            </a:extLst>
          </p:cNvPr>
          <p:cNvSpPr>
            <a:spLocks noGrp="1"/>
          </p:cNvSpPr>
          <p:nvPr>
            <p:ph type="body" sz="quarter" idx="26" hasCustomPrompt="1"/>
          </p:nvPr>
        </p:nvSpPr>
        <p:spPr>
          <a:xfrm>
            <a:off x="530954" y="5609491"/>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8" name="Date Placeholder 11">
            <a:extLst>
              <a:ext uri="{FF2B5EF4-FFF2-40B4-BE49-F238E27FC236}">
                <a16:creationId xmlns:a16="http://schemas.microsoft.com/office/drawing/2014/main" id="{3E8798B4-6AF6-CBB6-79F8-048EEB8AFB6A}"/>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15027312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DFC3-3EAA-CBF9-C8CB-6E7A711805DC}"/>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6">
            <a:extLst>
              <a:ext uri="{FF2B5EF4-FFF2-40B4-BE49-F238E27FC236}">
                <a16:creationId xmlns:a16="http://schemas.microsoft.com/office/drawing/2014/main" id="{5E3936D2-57A4-DF35-88EA-4C55A7E3263F}"/>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6" name="Picture Placeholder 11">
            <a:extLst>
              <a:ext uri="{FF2B5EF4-FFF2-40B4-BE49-F238E27FC236}">
                <a16:creationId xmlns:a16="http://schemas.microsoft.com/office/drawing/2014/main" id="{5A2ED33E-C230-F98E-57C0-3FA1B874505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01446" y="2034447"/>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01446" y="3319246"/>
            <a:ext cx="5257569" cy="220800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7" name="Text Placeholder 14">
            <a:extLst>
              <a:ext uri="{FF2B5EF4-FFF2-40B4-BE49-F238E27FC236}">
                <a16:creationId xmlns:a16="http://schemas.microsoft.com/office/drawing/2014/main" id="{82910D53-0EF7-5D0C-A4E8-40B33FD914A7}"/>
              </a:ext>
            </a:extLst>
          </p:cNvPr>
          <p:cNvSpPr>
            <a:spLocks noGrp="1"/>
          </p:cNvSpPr>
          <p:nvPr>
            <p:ph type="body" sz="quarter" idx="20" hasCustomPrompt="1"/>
          </p:nvPr>
        </p:nvSpPr>
        <p:spPr>
          <a:xfrm>
            <a:off x="501446" y="2519477"/>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83924309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74557" y="1707248"/>
            <a:ext cx="974588" cy="974588"/>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1536278" y="2039394"/>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1536278" y="2377612"/>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73018" y="1800993"/>
            <a:ext cx="779509" cy="779509"/>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37" name="Picture 36">
            <a:extLst>
              <a:ext uri="{FF2B5EF4-FFF2-40B4-BE49-F238E27FC236}">
                <a16:creationId xmlns:a16="http://schemas.microsoft.com/office/drawing/2014/main" id="{2CA1ADFE-185B-84C6-7BDE-5CE5ED2D5C91}"/>
              </a:ext>
            </a:extLst>
          </p:cNvPr>
          <p:cNvPicPr>
            <a:picLocks noChangeAspect="1"/>
          </p:cNvPicPr>
          <p:nvPr userDrawn="1"/>
        </p:nvPicPr>
        <p:blipFill>
          <a:blip r:embed="rId2"/>
          <a:stretch>
            <a:fillRect/>
          </a:stretch>
        </p:blipFill>
        <p:spPr>
          <a:xfrm>
            <a:off x="474557" y="2769929"/>
            <a:ext cx="974588" cy="974588"/>
          </a:xfrm>
          <a:prstGeom prst="rect">
            <a:avLst/>
          </a:prstGeom>
        </p:spPr>
      </p:pic>
      <p:sp>
        <p:nvSpPr>
          <p:cNvPr id="38" name="Text Placeholder 9">
            <a:extLst>
              <a:ext uri="{FF2B5EF4-FFF2-40B4-BE49-F238E27FC236}">
                <a16:creationId xmlns:a16="http://schemas.microsoft.com/office/drawing/2014/main" id="{3707F628-BF27-E573-A744-9740689BC7A1}"/>
              </a:ext>
            </a:extLst>
          </p:cNvPr>
          <p:cNvSpPr>
            <a:spLocks noGrp="1"/>
          </p:cNvSpPr>
          <p:nvPr>
            <p:ph type="body" sz="quarter" idx="20" hasCustomPrompt="1"/>
          </p:nvPr>
        </p:nvSpPr>
        <p:spPr>
          <a:xfrm>
            <a:off x="1536278" y="3102075"/>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9" name="Text Placeholder 14">
            <a:extLst>
              <a:ext uri="{FF2B5EF4-FFF2-40B4-BE49-F238E27FC236}">
                <a16:creationId xmlns:a16="http://schemas.microsoft.com/office/drawing/2014/main" id="{13ACBFF7-2A48-7050-F3F1-2749A8EE3432}"/>
              </a:ext>
            </a:extLst>
          </p:cNvPr>
          <p:cNvSpPr>
            <a:spLocks noGrp="1"/>
          </p:cNvSpPr>
          <p:nvPr>
            <p:ph type="body" sz="quarter" idx="21" hasCustomPrompt="1"/>
          </p:nvPr>
        </p:nvSpPr>
        <p:spPr>
          <a:xfrm>
            <a:off x="1536278" y="3440293"/>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0" name="Picture Placeholder 41">
            <a:extLst>
              <a:ext uri="{FF2B5EF4-FFF2-40B4-BE49-F238E27FC236}">
                <a16:creationId xmlns:a16="http://schemas.microsoft.com/office/drawing/2014/main" id="{8FE8CBF8-1BB6-25F2-7594-E5FF6519C0F7}"/>
              </a:ext>
            </a:extLst>
          </p:cNvPr>
          <p:cNvSpPr>
            <a:spLocks noGrp="1"/>
          </p:cNvSpPr>
          <p:nvPr>
            <p:ph type="pic" sz="quarter" idx="22"/>
          </p:nvPr>
        </p:nvSpPr>
        <p:spPr>
          <a:xfrm>
            <a:off x="573018" y="2863674"/>
            <a:ext cx="779509" cy="779509"/>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pic>
        <p:nvPicPr>
          <p:cNvPr id="41" name="Picture 40">
            <a:extLst>
              <a:ext uri="{FF2B5EF4-FFF2-40B4-BE49-F238E27FC236}">
                <a16:creationId xmlns:a16="http://schemas.microsoft.com/office/drawing/2014/main" id="{03C0AADE-AD4E-83E0-A8BD-03ECFB67E500}"/>
              </a:ext>
            </a:extLst>
          </p:cNvPr>
          <p:cNvPicPr>
            <a:picLocks noChangeAspect="1"/>
          </p:cNvPicPr>
          <p:nvPr userDrawn="1"/>
        </p:nvPicPr>
        <p:blipFill>
          <a:blip r:embed="rId2"/>
          <a:stretch>
            <a:fillRect/>
          </a:stretch>
        </p:blipFill>
        <p:spPr>
          <a:xfrm>
            <a:off x="474557" y="3832610"/>
            <a:ext cx="974588" cy="974588"/>
          </a:xfrm>
          <a:prstGeom prst="rect">
            <a:avLst/>
          </a:prstGeom>
        </p:spPr>
      </p:pic>
      <p:sp>
        <p:nvSpPr>
          <p:cNvPr id="42" name="Text Placeholder 9">
            <a:extLst>
              <a:ext uri="{FF2B5EF4-FFF2-40B4-BE49-F238E27FC236}">
                <a16:creationId xmlns:a16="http://schemas.microsoft.com/office/drawing/2014/main" id="{181221BB-742D-C9A8-3AB7-710080CA3B2F}"/>
              </a:ext>
            </a:extLst>
          </p:cNvPr>
          <p:cNvSpPr>
            <a:spLocks noGrp="1"/>
          </p:cNvSpPr>
          <p:nvPr>
            <p:ph type="body" sz="quarter" idx="23" hasCustomPrompt="1"/>
          </p:nvPr>
        </p:nvSpPr>
        <p:spPr>
          <a:xfrm>
            <a:off x="1536278" y="4164756"/>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3" name="Text Placeholder 14">
            <a:extLst>
              <a:ext uri="{FF2B5EF4-FFF2-40B4-BE49-F238E27FC236}">
                <a16:creationId xmlns:a16="http://schemas.microsoft.com/office/drawing/2014/main" id="{5EB0751A-85C3-3264-3130-E2F3C4E8A182}"/>
              </a:ext>
            </a:extLst>
          </p:cNvPr>
          <p:cNvSpPr>
            <a:spLocks noGrp="1"/>
          </p:cNvSpPr>
          <p:nvPr>
            <p:ph type="body" sz="quarter" idx="24" hasCustomPrompt="1"/>
          </p:nvPr>
        </p:nvSpPr>
        <p:spPr>
          <a:xfrm>
            <a:off x="1536278" y="4502974"/>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4" name="Picture Placeholder 41">
            <a:extLst>
              <a:ext uri="{FF2B5EF4-FFF2-40B4-BE49-F238E27FC236}">
                <a16:creationId xmlns:a16="http://schemas.microsoft.com/office/drawing/2014/main" id="{1E3ACA71-0C66-3BA6-FCD3-B278389B2258}"/>
              </a:ext>
            </a:extLst>
          </p:cNvPr>
          <p:cNvSpPr>
            <a:spLocks noGrp="1"/>
          </p:cNvSpPr>
          <p:nvPr>
            <p:ph type="pic" sz="quarter" idx="25"/>
          </p:nvPr>
        </p:nvSpPr>
        <p:spPr>
          <a:xfrm>
            <a:off x="573018" y="3926355"/>
            <a:ext cx="779509" cy="779509"/>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pic>
        <p:nvPicPr>
          <p:cNvPr id="45" name="Picture 44">
            <a:extLst>
              <a:ext uri="{FF2B5EF4-FFF2-40B4-BE49-F238E27FC236}">
                <a16:creationId xmlns:a16="http://schemas.microsoft.com/office/drawing/2014/main" id="{BBAC70B7-4186-EAF0-E751-303097228A1C}"/>
              </a:ext>
            </a:extLst>
          </p:cNvPr>
          <p:cNvPicPr>
            <a:picLocks noChangeAspect="1"/>
          </p:cNvPicPr>
          <p:nvPr userDrawn="1"/>
        </p:nvPicPr>
        <p:blipFill>
          <a:blip r:embed="rId2"/>
          <a:stretch>
            <a:fillRect/>
          </a:stretch>
        </p:blipFill>
        <p:spPr>
          <a:xfrm>
            <a:off x="474557" y="4870578"/>
            <a:ext cx="974588" cy="974588"/>
          </a:xfrm>
          <a:prstGeom prst="rect">
            <a:avLst/>
          </a:prstGeom>
        </p:spPr>
      </p:pic>
      <p:sp>
        <p:nvSpPr>
          <p:cNvPr id="46" name="Text Placeholder 9">
            <a:extLst>
              <a:ext uri="{FF2B5EF4-FFF2-40B4-BE49-F238E27FC236}">
                <a16:creationId xmlns:a16="http://schemas.microsoft.com/office/drawing/2014/main" id="{1082F3E2-4E98-20DA-EED7-5FDE2A9F5ED9}"/>
              </a:ext>
            </a:extLst>
          </p:cNvPr>
          <p:cNvSpPr>
            <a:spLocks noGrp="1"/>
          </p:cNvSpPr>
          <p:nvPr>
            <p:ph type="body" sz="quarter" idx="26" hasCustomPrompt="1"/>
          </p:nvPr>
        </p:nvSpPr>
        <p:spPr>
          <a:xfrm>
            <a:off x="1536278" y="5202724"/>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7" name="Text Placeholder 14">
            <a:extLst>
              <a:ext uri="{FF2B5EF4-FFF2-40B4-BE49-F238E27FC236}">
                <a16:creationId xmlns:a16="http://schemas.microsoft.com/office/drawing/2014/main" id="{1494718D-CBF5-6631-569C-E6A8DBAE5D0D}"/>
              </a:ext>
            </a:extLst>
          </p:cNvPr>
          <p:cNvSpPr>
            <a:spLocks noGrp="1"/>
          </p:cNvSpPr>
          <p:nvPr>
            <p:ph type="body" sz="quarter" idx="27" hasCustomPrompt="1"/>
          </p:nvPr>
        </p:nvSpPr>
        <p:spPr>
          <a:xfrm>
            <a:off x="1536278" y="5540942"/>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8" name="Picture Placeholder 41">
            <a:extLst>
              <a:ext uri="{FF2B5EF4-FFF2-40B4-BE49-F238E27FC236}">
                <a16:creationId xmlns:a16="http://schemas.microsoft.com/office/drawing/2014/main" id="{CF3F49C2-C514-59B4-2A12-2A8F0E71B69F}"/>
              </a:ext>
            </a:extLst>
          </p:cNvPr>
          <p:cNvSpPr>
            <a:spLocks noGrp="1"/>
          </p:cNvSpPr>
          <p:nvPr>
            <p:ph type="pic" sz="quarter" idx="28"/>
          </p:nvPr>
        </p:nvSpPr>
        <p:spPr>
          <a:xfrm>
            <a:off x="573018" y="4964323"/>
            <a:ext cx="779509" cy="779509"/>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382947461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Speakers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445680" y="2039394"/>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445680" y="237761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sp>
        <p:nvSpPr>
          <p:cNvPr id="38" name="Text Placeholder 9">
            <a:extLst>
              <a:ext uri="{FF2B5EF4-FFF2-40B4-BE49-F238E27FC236}">
                <a16:creationId xmlns:a16="http://schemas.microsoft.com/office/drawing/2014/main" id="{3707F628-BF27-E573-A744-9740689BC7A1}"/>
              </a:ext>
            </a:extLst>
          </p:cNvPr>
          <p:cNvSpPr>
            <a:spLocks noGrp="1"/>
          </p:cNvSpPr>
          <p:nvPr>
            <p:ph type="body" sz="quarter" idx="20" hasCustomPrompt="1"/>
          </p:nvPr>
        </p:nvSpPr>
        <p:spPr>
          <a:xfrm>
            <a:off x="445680" y="3010635"/>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2" name="Text Placeholder 9">
            <a:extLst>
              <a:ext uri="{FF2B5EF4-FFF2-40B4-BE49-F238E27FC236}">
                <a16:creationId xmlns:a16="http://schemas.microsoft.com/office/drawing/2014/main" id="{181221BB-742D-C9A8-3AB7-710080CA3B2F}"/>
              </a:ext>
            </a:extLst>
          </p:cNvPr>
          <p:cNvSpPr>
            <a:spLocks noGrp="1"/>
          </p:cNvSpPr>
          <p:nvPr>
            <p:ph type="body" sz="quarter" idx="23" hasCustomPrompt="1"/>
          </p:nvPr>
        </p:nvSpPr>
        <p:spPr>
          <a:xfrm>
            <a:off x="445680" y="3971716"/>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6" name="Text Placeholder 9">
            <a:extLst>
              <a:ext uri="{FF2B5EF4-FFF2-40B4-BE49-F238E27FC236}">
                <a16:creationId xmlns:a16="http://schemas.microsoft.com/office/drawing/2014/main" id="{1082F3E2-4E98-20DA-EED7-5FDE2A9F5ED9}"/>
              </a:ext>
            </a:extLst>
          </p:cNvPr>
          <p:cNvSpPr>
            <a:spLocks noGrp="1"/>
          </p:cNvSpPr>
          <p:nvPr>
            <p:ph type="body" sz="quarter" idx="26" hasCustomPrompt="1"/>
          </p:nvPr>
        </p:nvSpPr>
        <p:spPr>
          <a:xfrm>
            <a:off x="445680" y="4958884"/>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6" name="Text Placeholder 14">
            <a:extLst>
              <a:ext uri="{FF2B5EF4-FFF2-40B4-BE49-F238E27FC236}">
                <a16:creationId xmlns:a16="http://schemas.microsoft.com/office/drawing/2014/main" id="{B3B9ECE8-9528-E72A-0D42-8367816FF52F}"/>
              </a:ext>
            </a:extLst>
          </p:cNvPr>
          <p:cNvSpPr>
            <a:spLocks noGrp="1"/>
          </p:cNvSpPr>
          <p:nvPr>
            <p:ph type="body" sz="quarter" idx="27" hasCustomPrompt="1"/>
          </p:nvPr>
        </p:nvSpPr>
        <p:spPr>
          <a:xfrm>
            <a:off x="445680" y="332249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11" name="Text Placeholder 14">
            <a:extLst>
              <a:ext uri="{FF2B5EF4-FFF2-40B4-BE49-F238E27FC236}">
                <a16:creationId xmlns:a16="http://schemas.microsoft.com/office/drawing/2014/main" id="{A81596D6-C4F7-F28D-4CC5-8EAD368DDD2C}"/>
              </a:ext>
            </a:extLst>
          </p:cNvPr>
          <p:cNvSpPr>
            <a:spLocks noGrp="1"/>
          </p:cNvSpPr>
          <p:nvPr>
            <p:ph type="body" sz="quarter" idx="28" hasCustomPrompt="1"/>
          </p:nvPr>
        </p:nvSpPr>
        <p:spPr>
          <a:xfrm>
            <a:off x="445680" y="429785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13" name="Text Placeholder 14">
            <a:extLst>
              <a:ext uri="{FF2B5EF4-FFF2-40B4-BE49-F238E27FC236}">
                <a16:creationId xmlns:a16="http://schemas.microsoft.com/office/drawing/2014/main" id="{5702258D-8720-DB7E-5079-25A593CEA8A2}"/>
              </a:ext>
            </a:extLst>
          </p:cNvPr>
          <p:cNvSpPr>
            <a:spLocks noGrp="1"/>
          </p:cNvSpPr>
          <p:nvPr>
            <p:ph type="body" sz="quarter" idx="29" hasCustomPrompt="1"/>
          </p:nvPr>
        </p:nvSpPr>
        <p:spPr>
          <a:xfrm>
            <a:off x="445680" y="528337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1982975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5A61CF-88A0-3AFA-A3D7-E53ACFB3731D}"/>
              </a:ext>
            </a:extLst>
          </p:cNvPr>
          <p:cNvSpPr/>
          <p:nvPr userDrawn="1"/>
        </p:nvSpPr>
        <p:spPr>
          <a:xfrm>
            <a:off x="275117" y="1795230"/>
            <a:ext cx="11641765" cy="3139243"/>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7D88F8-50F6-0696-8229-F5A2255F1D04}"/>
              </a:ext>
            </a:extLst>
          </p:cNvPr>
          <p:cNvPicPr>
            <a:picLocks noChangeAspect="1"/>
          </p:cNvPicPr>
          <p:nvPr userDrawn="1"/>
        </p:nvPicPr>
        <p:blipFill>
          <a:blip r:embed="rId2"/>
          <a:stretch>
            <a:fillRect/>
          </a:stretch>
        </p:blipFill>
        <p:spPr>
          <a:xfrm>
            <a:off x="4186421" y="340977"/>
            <a:ext cx="3774406" cy="886605"/>
          </a:xfrm>
          <a:prstGeom prst="rect">
            <a:avLst/>
          </a:prstGeom>
        </p:spPr>
      </p:pic>
      <p:sp>
        <p:nvSpPr>
          <p:cNvPr id="9" name="TextBox 8">
            <a:extLst>
              <a:ext uri="{FF2B5EF4-FFF2-40B4-BE49-F238E27FC236}">
                <a16:creationId xmlns:a16="http://schemas.microsoft.com/office/drawing/2014/main" id="{833B70FC-8601-8560-20DA-A61F1A5F8647}"/>
              </a:ext>
            </a:extLst>
          </p:cNvPr>
          <p:cNvSpPr txBox="1"/>
          <p:nvPr userDrawn="1"/>
        </p:nvSpPr>
        <p:spPr>
          <a:xfrm>
            <a:off x="586409" y="2133231"/>
            <a:ext cx="5034169" cy="2098476"/>
          </a:xfrm>
          <a:prstGeom prst="rect">
            <a:avLst/>
          </a:prstGeom>
          <a:noFill/>
        </p:spPr>
        <p:txBody>
          <a:bodyPr wrap="square">
            <a:spAutoFit/>
          </a:bodyPr>
          <a:lstStyle/>
          <a:p>
            <a:pPr algn="ctr"/>
            <a:r>
              <a:rPr lang="en-US" sz="1600" b="0">
                <a:solidFill>
                  <a:srgbClr val="FFFFFF"/>
                </a:solidFill>
                <a:effectLst/>
                <a:latin typeface="Tw Cen MT" panose="020B0602020104020603" pitchFamily="34" charset="77"/>
              </a:rPr>
              <a:t>To ensure we meet the needs of the education community (you!), NASA’s </a:t>
            </a:r>
            <a:r>
              <a:rPr lang="en-US" sz="1600" b="0" err="1">
                <a:solidFill>
                  <a:srgbClr val="FFFFFF"/>
                </a:solidFill>
                <a:effectLst/>
                <a:latin typeface="Tw Cen MT" panose="020B0602020104020603" pitchFamily="34" charset="77"/>
              </a:rPr>
              <a:t>UoL</a:t>
            </a:r>
            <a:r>
              <a:rPr lang="en-US" sz="1600" b="0">
                <a:solidFill>
                  <a:srgbClr val="FFFFFF"/>
                </a:solidFill>
                <a:effectLst/>
                <a:latin typeface="Tw Cen MT" panose="020B0602020104020603" pitchFamily="34" charset="77"/>
              </a:rPr>
              <a:t> is committed to performing regular evaluations, to determine the effectiveness of Professional Learning opportunities like the Science Briefings.</a:t>
            </a:r>
          </a:p>
          <a:p>
            <a:pPr algn="ctr"/>
            <a:br>
              <a:rPr lang="en-US" sz="1600" b="0">
                <a:solidFill>
                  <a:srgbClr val="FFFFFF"/>
                </a:solidFill>
                <a:effectLst/>
                <a:latin typeface="Tw Cen MT" panose="020B0602020104020603" pitchFamily="34" charset="77"/>
              </a:rPr>
            </a:br>
            <a:endParaRPr lang="en-US" sz="1600" b="0">
              <a:solidFill>
                <a:srgbClr val="FFFFFF"/>
              </a:solidFill>
              <a:effectLst/>
              <a:latin typeface="Tw Cen MT" panose="020B0602020104020603" pitchFamily="34" charset="77"/>
            </a:endParaRPr>
          </a:p>
          <a:p>
            <a:pPr algn="ctr"/>
            <a:r>
              <a:rPr lang="en-US" sz="1600" b="0">
                <a:solidFill>
                  <a:srgbClr val="FFFFFF"/>
                </a:solidFill>
                <a:effectLst/>
                <a:latin typeface="Tw Cen MT" panose="020B0602020104020603" pitchFamily="34" charset="77"/>
              </a:rPr>
              <a:t>If you prefer not to participate in the evaluation process, you can opt out by contacting Kay Ferrari </a:t>
            </a:r>
            <a:r>
              <a:rPr lang="en-US" sz="1600" b="0" err="1">
                <a:solidFill>
                  <a:srgbClr val="FFFFFF"/>
                </a:solidFill>
                <a:effectLst/>
                <a:latin typeface="Tw Cen MT" panose="020B0602020104020603" pitchFamily="34" charset="77"/>
              </a:rPr>
              <a:t>kay.a.ferrari@jpl.nasa.gov</a:t>
            </a:r>
            <a:r>
              <a:rPr lang="en-US" sz="1600" b="0">
                <a:solidFill>
                  <a:srgbClr val="FFFFFF"/>
                </a:solidFill>
                <a:effectLst/>
                <a:latin typeface="Tw Cen MT" panose="020B0602020104020603" pitchFamily="34" charset="77"/>
              </a:rPr>
              <a:t>.</a:t>
            </a:r>
          </a:p>
        </p:txBody>
      </p:sp>
      <p:sp>
        <p:nvSpPr>
          <p:cNvPr id="11" name="TextBox 10">
            <a:extLst>
              <a:ext uri="{FF2B5EF4-FFF2-40B4-BE49-F238E27FC236}">
                <a16:creationId xmlns:a16="http://schemas.microsoft.com/office/drawing/2014/main" id="{8405E70B-73BC-29DC-9B45-CE97A8BF7101}"/>
              </a:ext>
            </a:extLst>
          </p:cNvPr>
          <p:cNvSpPr txBox="1"/>
          <p:nvPr userDrawn="1"/>
        </p:nvSpPr>
        <p:spPr>
          <a:xfrm>
            <a:off x="6571424" y="2144422"/>
            <a:ext cx="5034167" cy="2322314"/>
          </a:xfrm>
          <a:prstGeom prst="rect">
            <a:avLst/>
          </a:prstGeom>
          <a:noFill/>
        </p:spPr>
        <p:txBody>
          <a:bodyPr wrap="square">
            <a:spAutoFit/>
          </a:bodyPr>
          <a:lstStyle/>
          <a:p>
            <a:pPr algn="ctr"/>
            <a:r>
              <a:rPr lang="en-US" sz="1600">
                <a:solidFill>
                  <a:schemeClr val="bg1"/>
                </a:solidFill>
                <a:effectLst/>
                <a:latin typeface="Tw Cen MT" panose="020B0602020104020603" pitchFamily="34" charset="77"/>
              </a:rPr>
              <a:t>This product is based upon work supported by NASA under award number NNX16AC65A to the Space Telescope Science Institute, working in partnership with Caltech/IPAC, Center for Astrophysics | Harvard &amp; Smithsonian, and Jet Propulsion Laboratory. </a:t>
            </a:r>
          </a:p>
          <a:p>
            <a:pPr algn="ctr"/>
            <a:br>
              <a:rPr lang="en-US" sz="1600">
                <a:solidFill>
                  <a:schemeClr val="bg1"/>
                </a:solidFill>
                <a:effectLst/>
                <a:latin typeface="Tw Cen MT" panose="020B0602020104020603" pitchFamily="34" charset="77"/>
              </a:rPr>
            </a:br>
            <a:r>
              <a:rPr lang="en-US" sz="1600">
                <a:solidFill>
                  <a:schemeClr val="bg1"/>
                </a:solidFill>
                <a:effectLst/>
                <a:latin typeface="Tw Cen MT" panose="020B0602020104020603" pitchFamily="34" charset="77"/>
              </a:rPr>
              <a:t>Any opinions, findings, and conclusions or recommendations expressed in this material are those of the author(s) and do not necessarily reflect the views of the National Aeronautics and Space Administration.</a:t>
            </a:r>
          </a:p>
        </p:txBody>
      </p:sp>
      <p:pic>
        <p:nvPicPr>
          <p:cNvPr id="14" name="Picture 13">
            <a:extLst>
              <a:ext uri="{FF2B5EF4-FFF2-40B4-BE49-F238E27FC236}">
                <a16:creationId xmlns:a16="http://schemas.microsoft.com/office/drawing/2014/main" id="{5FBB4EB1-9871-875A-A3F7-446CFBAA17FC}"/>
              </a:ext>
            </a:extLst>
          </p:cNvPr>
          <p:cNvPicPr>
            <a:picLocks noChangeAspect="1"/>
          </p:cNvPicPr>
          <p:nvPr userDrawn="1"/>
        </p:nvPicPr>
        <p:blipFill>
          <a:blip r:embed="rId3"/>
          <a:stretch>
            <a:fillRect/>
          </a:stretch>
        </p:blipFill>
        <p:spPr>
          <a:xfrm>
            <a:off x="3101825" y="5296034"/>
            <a:ext cx="5992480" cy="593132"/>
          </a:xfrm>
          <a:prstGeom prst="rect">
            <a:avLst/>
          </a:prstGeom>
        </p:spPr>
      </p:pic>
    </p:spTree>
    <p:extLst>
      <p:ext uri="{BB962C8B-B14F-4D97-AF65-F5344CB8AC3E}">
        <p14:creationId xmlns:p14="http://schemas.microsoft.com/office/powerpoint/2010/main" val="27368349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1114E386-4F33-4CF9-AFA9-EDED6AF6267B}" type="slidenum">
              <a:rPr/>
              <a:t>‹#›</a:t>
            </a:fld>
            <a:endParaRPr/>
          </a:p>
        </p:txBody>
      </p:sp>
      <p:sp>
        <p:nvSpPr>
          <p:cNvPr id="3" name="PlaceHolder 2"/>
          <p:cNvSpPr>
            <a:spLocks noGrp="1"/>
          </p:cNvSpPr>
          <p:nvPr>
            <p:ph type="dt" idx="2"/>
          </p:nvPr>
        </p:nvSpPr>
        <p:spPr/>
        <p:txBody>
          <a:bodyPr/>
          <a:lstStyle/>
          <a:p>
            <a:endParaRPr/>
          </a:p>
        </p:txBody>
      </p:sp>
    </p:spTree>
    <p:extLst>
      <p:ext uri="{BB962C8B-B14F-4D97-AF65-F5344CB8AC3E}">
        <p14:creationId xmlns:p14="http://schemas.microsoft.com/office/powerpoint/2010/main" val="1929765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ources - One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gradFill>
            <a:gsLst>
              <a:gs pos="50000">
                <a:srgbClr val="1A0E3B"/>
              </a:gs>
              <a:gs pos="100000">
                <a:srgbClr val="1A0E3B">
                  <a:alpha val="49471"/>
                </a:srgbClr>
              </a:gs>
              <a:gs pos="0">
                <a:srgbClr val="1A0E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hasCustomPrompt="1"/>
          </p:nvPr>
        </p:nvSpPr>
        <p:spPr>
          <a:xfrm>
            <a:off x="5993992" y="1821932"/>
            <a:ext cx="5752328" cy="3891631"/>
          </a:xfrm>
        </p:spPr>
        <p:txBody>
          <a:bodyPr/>
          <a:lstStyle/>
          <a:p>
            <a:r>
              <a:rPr lang="en-US"/>
              <a:t>Add picture(s) and resize as needed</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hasCustomPrompt="1"/>
          </p:nvPr>
        </p:nvSpPr>
        <p:spPr>
          <a:xfrm>
            <a:off x="182880" y="274320"/>
            <a:ext cx="8961120" cy="731520"/>
          </a:xfrm>
        </p:spPr>
        <p:txBody>
          <a:bodyPr/>
          <a:lstStyle/>
          <a:p>
            <a:r>
              <a:rPr lang="en-US" dirty="0"/>
              <a:t>Additional Resources</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16" name="Text Placeholder 9">
            <a:extLst>
              <a:ext uri="{FF2B5EF4-FFF2-40B4-BE49-F238E27FC236}">
                <a16:creationId xmlns:a16="http://schemas.microsoft.com/office/drawing/2014/main" id="{61782A40-4D1A-070B-7D74-55282CAF2A49}"/>
              </a:ext>
            </a:extLst>
          </p:cNvPr>
          <p:cNvSpPr>
            <a:spLocks noGrp="1"/>
          </p:cNvSpPr>
          <p:nvPr>
            <p:ph type="body" sz="quarter" idx="24" hasCustomPrompt="1"/>
          </p:nvPr>
        </p:nvSpPr>
        <p:spPr>
          <a:xfrm>
            <a:off x="445680" y="1821932"/>
            <a:ext cx="5283975" cy="3891631"/>
          </a:xfrm>
          <a:prstGeom prst="rect">
            <a:avLst/>
          </a:prstGeom>
        </p:spPr>
        <p:txBody>
          <a:bodyPr>
            <a:normAutofit/>
          </a:bodyPr>
          <a:lstStyle>
            <a:lvl1pPr marL="0" indent="0">
              <a:buNone/>
              <a:defRPr sz="1600" b="0">
                <a:solidFill>
                  <a:schemeClr val="bg1"/>
                </a:solidFill>
                <a:latin typeface="+mn-lt"/>
              </a:defRPr>
            </a:lvl1pPr>
          </a:lstStyle>
          <a:p>
            <a:pPr lvl="0"/>
            <a:r>
              <a:rPr lang="en-US" dirty="0"/>
              <a:t>Text and links go here. </a:t>
            </a:r>
          </a:p>
          <a:p>
            <a:pPr lvl="0"/>
            <a:r>
              <a:rPr lang="en-US" dirty="0"/>
              <a:t>Adjust the font sizes for text and links as needed. </a:t>
            </a:r>
          </a:p>
        </p:txBody>
      </p:sp>
    </p:spTree>
    <p:extLst>
      <p:ext uri="{BB962C8B-B14F-4D97-AF65-F5344CB8AC3E}">
        <p14:creationId xmlns:p14="http://schemas.microsoft.com/office/powerpoint/2010/main" val="330300866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6" name="Title Placeholder 29">
            <a:extLst>
              <a:ext uri="{FF2B5EF4-FFF2-40B4-BE49-F238E27FC236}">
                <a16:creationId xmlns:a16="http://schemas.microsoft.com/office/drawing/2014/main" id="{A64F36A5-FABB-B22B-F16D-B1657E6E016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38" name="Text Placeholder 1">
            <a:extLst>
              <a:ext uri="{FF2B5EF4-FFF2-40B4-BE49-F238E27FC236}">
                <a16:creationId xmlns:a16="http://schemas.microsoft.com/office/drawing/2014/main" id="{730785F7-2517-16B5-18A8-45087D88D858}"/>
              </a:ext>
            </a:extLst>
          </p:cNvPr>
          <p:cNvSpPr>
            <a:spLocks noGrp="1"/>
          </p:cNvSpPr>
          <p:nvPr>
            <p:ph idx="1"/>
          </p:nvPr>
        </p:nvSpPr>
        <p:spPr>
          <a:xfrm>
            <a:off x="568960" y="1825625"/>
            <a:ext cx="11054080" cy="4351338"/>
          </a:xfrm>
          <a:prstGeom prst="rect">
            <a:avLst/>
          </a:prstGeom>
        </p:spPr>
        <p:txBody>
          <a:bodyPr vert="horz" lIns="91440" tIns="45720" rIns="91440" bIns="45720" rtlCol="0">
            <a:normAutofit/>
          </a:bodyPr>
          <a:lstStyle>
            <a:lvl1pPr>
              <a:defRPr>
                <a:latin typeface="Tw Cen MT" panose="020B0602020104020603" pitchFamily="34" charset="77"/>
              </a:defRPr>
            </a:lvl1pPr>
            <a:lvl2pPr>
              <a:defRPr>
                <a:latin typeface="Tw Cen MT" panose="020B0602020104020603" pitchFamily="34" charset="77"/>
              </a:defRPr>
            </a:lvl2pPr>
            <a:lvl3pPr>
              <a:defRPr>
                <a:latin typeface="Tw Cen MT" panose="020B0602020104020603" pitchFamily="34" charset="77"/>
              </a:defRPr>
            </a:lvl3pPr>
            <a:lvl4pPr>
              <a:defRPr>
                <a:latin typeface="Tw Cen MT" panose="020B0602020104020603" pitchFamily="34" charset="77"/>
              </a:defRPr>
            </a:lvl4pPr>
            <a:lvl5pPr>
              <a:defRPr>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Slide Number Placeholder 38">
            <a:extLst>
              <a:ext uri="{FF2B5EF4-FFF2-40B4-BE49-F238E27FC236}">
                <a16:creationId xmlns:a16="http://schemas.microsoft.com/office/drawing/2014/main" id="{E54FD907-A588-45B0-0FCE-82DA97A9DD83}"/>
              </a:ext>
            </a:extLst>
          </p:cNvPr>
          <p:cNvSpPr>
            <a:spLocks noGrp="1"/>
          </p:cNvSpPr>
          <p:nvPr>
            <p:ph type="sldNum" sz="quarter" idx="10"/>
          </p:nvPr>
        </p:nvSpPr>
        <p:spPr/>
        <p:txBody>
          <a:bodyPr/>
          <a:lstStyle/>
          <a:p>
            <a:fld id="{1A6E953D-3282-1E4C-8C54-CEE05A75726F}" type="slidenum">
              <a:rPr lang="en-US" smtClean="0"/>
              <a:pPr/>
              <a:t>‹#›</a:t>
            </a:fld>
            <a:endParaRPr lang="en-US"/>
          </a:p>
        </p:txBody>
      </p:sp>
    </p:spTree>
    <p:extLst>
      <p:ext uri="{BB962C8B-B14F-4D97-AF65-F5344CB8AC3E}">
        <p14:creationId xmlns:p14="http://schemas.microsoft.com/office/powerpoint/2010/main" val="37266258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isc Design Elements">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B82745-38A8-BFB2-E409-EAAEA54EBC81}"/>
              </a:ext>
            </a:extLst>
          </p:cNvPr>
          <p:cNvSpPr>
            <a:spLocks noGrp="1"/>
          </p:cNvSpPr>
          <p:nvPr>
            <p:ph type="subTitle" idx="1" hasCustomPrompt="1"/>
          </p:nvPr>
        </p:nvSpPr>
        <p:spPr>
          <a:xfrm>
            <a:off x="1637223" y="1470206"/>
            <a:ext cx="3255411" cy="572859"/>
          </a:xfrm>
          <a:prstGeom prst="rect">
            <a:avLst/>
          </a:prstGeom>
        </p:spPr>
        <p:txBody>
          <a:bodyPr>
            <a:normAutofit/>
          </a:bodyPr>
          <a:lstStyle>
            <a:lvl1pPr marL="0" indent="0" algn="l">
              <a:buNone/>
              <a:defRPr sz="16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 can use this component to highlight topics</a:t>
            </a:r>
          </a:p>
        </p:txBody>
      </p:sp>
      <p:sp>
        <p:nvSpPr>
          <p:cNvPr id="4" name="Slide Number Placeholder 3">
            <a:extLst>
              <a:ext uri="{FF2B5EF4-FFF2-40B4-BE49-F238E27FC236}">
                <a16:creationId xmlns:a16="http://schemas.microsoft.com/office/drawing/2014/main" id="{7C9E4194-BBCC-2F5B-3945-CF952ED58CF0}"/>
              </a:ext>
            </a:extLst>
          </p:cNvPr>
          <p:cNvSpPr>
            <a:spLocks noGrp="1"/>
          </p:cNvSpPr>
          <p:nvPr>
            <p:ph type="sldNum" sz="quarter" idx="10"/>
          </p:nvPr>
        </p:nvSpPr>
        <p:spPr/>
        <p:txBody>
          <a:bodyPr/>
          <a:lstStyle/>
          <a:p>
            <a:fld id="{1A6E953D-3282-1E4C-8C54-CEE05A75726F}" type="slidenum">
              <a:rPr lang="en-US" smtClean="0"/>
              <a:t>‹#›</a:t>
            </a:fld>
            <a:endParaRPr lang="en-US"/>
          </a:p>
        </p:txBody>
      </p:sp>
      <p:sp>
        <p:nvSpPr>
          <p:cNvPr id="5" name="Rectangle 4">
            <a:extLst>
              <a:ext uri="{FF2B5EF4-FFF2-40B4-BE49-F238E27FC236}">
                <a16:creationId xmlns:a16="http://schemas.microsoft.com/office/drawing/2014/main" id="{D895D34E-C03B-7EC9-A288-7ACE0EE568E5}"/>
              </a:ext>
            </a:extLst>
          </p:cNvPr>
          <p:cNvSpPr/>
          <p:nvPr userDrawn="1"/>
        </p:nvSpPr>
        <p:spPr>
          <a:xfrm>
            <a:off x="746743" y="1262412"/>
            <a:ext cx="4362137" cy="1283998"/>
          </a:xfrm>
          <a:prstGeom prst="rect">
            <a:avLst/>
          </a:prstGeom>
          <a:noFill/>
          <a:ln>
            <a:solidFill>
              <a:srgbClr val="148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D1CF66-1C33-8D9E-1A7E-CFC901D1D593}"/>
              </a:ext>
            </a:extLst>
          </p:cNvPr>
          <p:cNvPicPr>
            <a:picLocks noChangeAspect="1"/>
          </p:cNvPicPr>
          <p:nvPr userDrawn="1"/>
        </p:nvPicPr>
        <p:blipFill>
          <a:blip r:embed="rId2"/>
          <a:stretch>
            <a:fillRect/>
          </a:stretch>
        </p:blipFill>
        <p:spPr>
          <a:xfrm>
            <a:off x="158750" y="1235715"/>
            <a:ext cx="1318031" cy="1325563"/>
          </a:xfrm>
          <a:prstGeom prst="rect">
            <a:avLst/>
          </a:prstGeom>
        </p:spPr>
      </p:pic>
      <p:pic>
        <p:nvPicPr>
          <p:cNvPr id="7" name="Picture 6">
            <a:extLst>
              <a:ext uri="{FF2B5EF4-FFF2-40B4-BE49-F238E27FC236}">
                <a16:creationId xmlns:a16="http://schemas.microsoft.com/office/drawing/2014/main" id="{72B731E8-2C24-CB9C-59CB-71934F4A8C38}"/>
              </a:ext>
            </a:extLst>
          </p:cNvPr>
          <p:cNvPicPr>
            <a:picLocks noChangeAspect="1"/>
          </p:cNvPicPr>
          <p:nvPr userDrawn="1"/>
        </p:nvPicPr>
        <p:blipFill>
          <a:blip r:embed="rId3">
            <a:alphaModFix amt="52000"/>
          </a:blip>
          <a:stretch>
            <a:fillRect/>
          </a:stretch>
        </p:blipFill>
        <p:spPr>
          <a:xfrm>
            <a:off x="5549471" y="977898"/>
            <a:ext cx="5733535" cy="5733535"/>
          </a:xfrm>
          <a:prstGeom prst="rect">
            <a:avLst/>
          </a:prstGeom>
        </p:spPr>
      </p:pic>
      <p:pic>
        <p:nvPicPr>
          <p:cNvPr id="10" name="Picture 9">
            <a:extLst>
              <a:ext uri="{FF2B5EF4-FFF2-40B4-BE49-F238E27FC236}">
                <a16:creationId xmlns:a16="http://schemas.microsoft.com/office/drawing/2014/main" id="{9B9A94A9-DE59-CFAE-E31C-6ADE08D9AB56}"/>
              </a:ext>
            </a:extLst>
          </p:cNvPr>
          <p:cNvPicPr>
            <a:picLocks noChangeAspect="1"/>
          </p:cNvPicPr>
          <p:nvPr/>
        </p:nvPicPr>
        <p:blipFill>
          <a:blip r:embed="rId4"/>
          <a:stretch>
            <a:fillRect/>
          </a:stretch>
        </p:blipFill>
        <p:spPr>
          <a:xfrm>
            <a:off x="229797" y="3581993"/>
            <a:ext cx="682752" cy="682752"/>
          </a:xfrm>
          <a:prstGeom prst="rect">
            <a:avLst/>
          </a:prstGeom>
        </p:spPr>
      </p:pic>
      <p:pic>
        <p:nvPicPr>
          <p:cNvPr id="13" name="Picture 12">
            <a:extLst>
              <a:ext uri="{FF2B5EF4-FFF2-40B4-BE49-F238E27FC236}">
                <a16:creationId xmlns:a16="http://schemas.microsoft.com/office/drawing/2014/main" id="{769478EC-D849-BE62-F9BF-4BB187C5E448}"/>
              </a:ext>
            </a:extLst>
          </p:cNvPr>
          <p:cNvPicPr>
            <a:picLocks noChangeAspect="1"/>
          </p:cNvPicPr>
          <p:nvPr/>
        </p:nvPicPr>
        <p:blipFill>
          <a:blip r:embed="rId4"/>
          <a:stretch>
            <a:fillRect/>
          </a:stretch>
        </p:blipFill>
        <p:spPr>
          <a:xfrm>
            <a:off x="212863" y="4439304"/>
            <a:ext cx="652528" cy="682752"/>
          </a:xfrm>
          <a:prstGeom prst="rect">
            <a:avLst/>
          </a:prstGeom>
        </p:spPr>
      </p:pic>
      <p:pic>
        <p:nvPicPr>
          <p:cNvPr id="17" name="Picture 16">
            <a:extLst>
              <a:ext uri="{FF2B5EF4-FFF2-40B4-BE49-F238E27FC236}">
                <a16:creationId xmlns:a16="http://schemas.microsoft.com/office/drawing/2014/main" id="{98FAA6FE-4D22-D36E-80F2-9E9F6D5F3B0A}"/>
              </a:ext>
            </a:extLst>
          </p:cNvPr>
          <p:cNvPicPr>
            <a:picLocks noChangeAspect="1"/>
          </p:cNvPicPr>
          <p:nvPr/>
        </p:nvPicPr>
        <p:blipFill>
          <a:blip r:embed="rId4"/>
          <a:stretch>
            <a:fillRect/>
          </a:stretch>
        </p:blipFill>
        <p:spPr>
          <a:xfrm>
            <a:off x="223023" y="5282452"/>
            <a:ext cx="682752" cy="682752"/>
          </a:xfrm>
          <a:prstGeom prst="rect">
            <a:avLst/>
          </a:prstGeom>
        </p:spPr>
      </p:pic>
      <p:sp>
        <p:nvSpPr>
          <p:cNvPr id="23" name="Text Placeholder 2">
            <a:extLst>
              <a:ext uri="{FF2B5EF4-FFF2-40B4-BE49-F238E27FC236}">
                <a16:creationId xmlns:a16="http://schemas.microsoft.com/office/drawing/2014/main" id="{8628488C-0DE9-389F-369C-307C673596E8}"/>
              </a:ext>
            </a:extLst>
          </p:cNvPr>
          <p:cNvSpPr>
            <a:spLocks noGrp="1"/>
          </p:cNvSpPr>
          <p:nvPr>
            <p:ph idx="11" hasCustomPrompt="1"/>
          </p:nvPr>
        </p:nvSpPr>
        <p:spPr>
          <a:xfrm>
            <a:off x="1641535" y="2064806"/>
            <a:ext cx="3255411" cy="308245"/>
          </a:xfrm>
          <a:prstGeom prst="rect">
            <a:avLst/>
          </a:prstGeom>
        </p:spPr>
        <p:txBody>
          <a:bodyPr vert="horz" lIns="91440" tIns="45720" rIns="91440" bIns="45720" rtlCol="0">
            <a:noAutofit/>
          </a:bodyPr>
          <a:lstStyle>
            <a:lvl1pPr marL="0" indent="0">
              <a:buNone/>
              <a:defRPr sz="1300">
                <a:latin typeface="+mn-lt"/>
              </a:defRPr>
            </a:lvl1pPr>
          </a:lstStyle>
          <a:p>
            <a:pPr lvl="0"/>
            <a:r>
              <a:rPr lang="en-US" dirty="0"/>
              <a:t>You can put a supporting sentence here</a:t>
            </a:r>
          </a:p>
        </p:txBody>
      </p:sp>
      <p:sp>
        <p:nvSpPr>
          <p:cNvPr id="24" name="Text Placeholder 2">
            <a:extLst>
              <a:ext uri="{FF2B5EF4-FFF2-40B4-BE49-F238E27FC236}">
                <a16:creationId xmlns:a16="http://schemas.microsoft.com/office/drawing/2014/main" id="{475806F9-3F2B-8676-78A9-40E3512B6660}"/>
              </a:ext>
            </a:extLst>
          </p:cNvPr>
          <p:cNvSpPr>
            <a:spLocks noGrp="1"/>
          </p:cNvSpPr>
          <p:nvPr>
            <p:ph idx="12" hasCustomPrompt="1"/>
          </p:nvPr>
        </p:nvSpPr>
        <p:spPr>
          <a:xfrm>
            <a:off x="1107600" y="3832475"/>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5" name="Text Placeholder 2">
            <a:extLst>
              <a:ext uri="{FF2B5EF4-FFF2-40B4-BE49-F238E27FC236}">
                <a16:creationId xmlns:a16="http://schemas.microsoft.com/office/drawing/2014/main" id="{7BD67960-C00D-5337-4A07-23EABF23ECE6}"/>
              </a:ext>
            </a:extLst>
          </p:cNvPr>
          <p:cNvSpPr>
            <a:spLocks noGrp="1"/>
          </p:cNvSpPr>
          <p:nvPr>
            <p:ph idx="13" hasCustomPrompt="1"/>
          </p:nvPr>
        </p:nvSpPr>
        <p:spPr>
          <a:xfrm>
            <a:off x="1107600" y="4671273"/>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6" name="Text Placeholder 2">
            <a:extLst>
              <a:ext uri="{FF2B5EF4-FFF2-40B4-BE49-F238E27FC236}">
                <a16:creationId xmlns:a16="http://schemas.microsoft.com/office/drawing/2014/main" id="{6E199E2C-418E-E67E-101D-5BD7614DD982}"/>
              </a:ext>
            </a:extLst>
          </p:cNvPr>
          <p:cNvSpPr>
            <a:spLocks noGrp="1"/>
          </p:cNvSpPr>
          <p:nvPr>
            <p:ph idx="14" hasCustomPrompt="1"/>
          </p:nvPr>
        </p:nvSpPr>
        <p:spPr>
          <a:xfrm>
            <a:off x="1107600" y="5521500"/>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 name="Title 1">
            <a:extLst>
              <a:ext uri="{FF2B5EF4-FFF2-40B4-BE49-F238E27FC236}">
                <a16:creationId xmlns:a16="http://schemas.microsoft.com/office/drawing/2014/main" id="{D9760F67-530F-518C-56A8-16D360F1ABAE}"/>
              </a:ext>
            </a:extLst>
          </p:cNvPr>
          <p:cNvSpPr>
            <a:spLocks noGrp="1"/>
          </p:cNvSpPr>
          <p:nvPr>
            <p:ph type="title" hasCustomPrompt="1"/>
          </p:nvPr>
        </p:nvSpPr>
        <p:spPr/>
        <p:txBody>
          <a:bodyPr/>
          <a:lstStyle/>
          <a:p>
            <a:r>
              <a:rPr lang="en-US" dirty="0" err="1"/>
              <a:t>Misc</a:t>
            </a:r>
            <a:r>
              <a:rPr lang="en-US" dirty="0"/>
              <a:t> Design Elements</a:t>
            </a:r>
          </a:p>
        </p:txBody>
      </p:sp>
      <p:sp>
        <p:nvSpPr>
          <p:cNvPr id="8" name="Picture Placeholder 41">
            <a:extLst>
              <a:ext uri="{FF2B5EF4-FFF2-40B4-BE49-F238E27FC236}">
                <a16:creationId xmlns:a16="http://schemas.microsoft.com/office/drawing/2014/main" id="{32C6AC3A-DE0D-0A55-5148-4DB7D1CB2196}"/>
              </a:ext>
            </a:extLst>
          </p:cNvPr>
          <p:cNvSpPr>
            <a:spLocks noGrp="1"/>
          </p:cNvSpPr>
          <p:nvPr>
            <p:ph type="pic" sz="quarter" idx="16"/>
          </p:nvPr>
        </p:nvSpPr>
        <p:spPr>
          <a:xfrm>
            <a:off x="5789840" y="1218267"/>
            <a:ext cx="5252796" cy="5252796"/>
          </a:xfrm>
          <a:prstGeom prst="ellipse">
            <a:avLst/>
          </a:prstGeom>
          <a:solidFill>
            <a:schemeClr val="bg2"/>
          </a:solidFill>
        </p:spPr>
        <p:txBody>
          <a:bodyPr/>
          <a:lstStyle/>
          <a:p>
            <a:endParaRPr lang="en-US"/>
          </a:p>
        </p:txBody>
      </p:sp>
      <p:sp>
        <p:nvSpPr>
          <p:cNvPr id="15" name="Picture Placeholder 41">
            <a:extLst>
              <a:ext uri="{FF2B5EF4-FFF2-40B4-BE49-F238E27FC236}">
                <a16:creationId xmlns:a16="http://schemas.microsoft.com/office/drawing/2014/main" id="{0CB7D10B-B2A2-1890-3728-6BF9101FD6FC}"/>
              </a:ext>
            </a:extLst>
          </p:cNvPr>
          <p:cNvSpPr>
            <a:spLocks noGrp="1"/>
          </p:cNvSpPr>
          <p:nvPr>
            <p:ph type="pic" sz="quarter" idx="17"/>
          </p:nvPr>
        </p:nvSpPr>
        <p:spPr>
          <a:xfrm>
            <a:off x="249192" y="1329923"/>
            <a:ext cx="1137146" cy="1137146"/>
          </a:xfrm>
          <a:prstGeom prst="ellipse">
            <a:avLst/>
          </a:prstGeom>
          <a:solidFill>
            <a:schemeClr val="bg2"/>
          </a:solidFill>
        </p:spPr>
        <p:txBody>
          <a:bodyPr/>
          <a:lstStyle>
            <a:lvl1pPr marL="0" indent="0">
              <a:buNone/>
              <a:defRPr sz="1400">
                <a:latin typeface="+mn-lt"/>
              </a:defRPr>
            </a:lvl1pPr>
          </a:lstStyle>
          <a:p>
            <a:endParaRPr lang="en-US"/>
          </a:p>
        </p:txBody>
      </p:sp>
      <p:sp>
        <p:nvSpPr>
          <p:cNvPr id="20" name="Text Placeholder 19">
            <a:extLst>
              <a:ext uri="{FF2B5EF4-FFF2-40B4-BE49-F238E27FC236}">
                <a16:creationId xmlns:a16="http://schemas.microsoft.com/office/drawing/2014/main" id="{88F71FFB-7799-BB47-3610-18B74A0546A2}"/>
              </a:ext>
            </a:extLst>
          </p:cNvPr>
          <p:cNvSpPr>
            <a:spLocks noGrp="1"/>
          </p:cNvSpPr>
          <p:nvPr>
            <p:ph type="body" sz="quarter" idx="18" hasCustomPrompt="1"/>
          </p:nvPr>
        </p:nvSpPr>
        <p:spPr>
          <a:xfrm>
            <a:off x="390802" y="2709489"/>
            <a:ext cx="4702242" cy="594502"/>
          </a:xfrm>
          <a:prstGeom prst="rect">
            <a:avLst/>
          </a:prstGeom>
        </p:spPr>
        <p:txBody>
          <a:bodyPr/>
          <a:lstStyle>
            <a:lvl1pPr marL="0" indent="0">
              <a:buNone/>
              <a:defRPr sz="1100">
                <a:latin typeface="+mn-lt"/>
              </a:defRPr>
            </a:lvl1pPr>
          </a:lstStyle>
          <a:p>
            <a:pPr lvl="0"/>
            <a:r>
              <a:rPr lang="en-US" dirty="0"/>
              <a:t>*Image in a circle: </a:t>
            </a:r>
            <a:br>
              <a:rPr lang="en-US" dirty="0"/>
            </a:br>
            <a:r>
              <a:rPr lang="en-US" dirty="0"/>
              <a:t>Use the Shapes dropdown to select a circle. Draw a circle. In the Shape Fill Dropdown, select the image you would like to fill the circle.  </a:t>
            </a:r>
          </a:p>
          <a:p>
            <a:pPr lvl="0"/>
            <a:endParaRPr lang="en-US" dirty="0"/>
          </a:p>
        </p:txBody>
      </p:sp>
      <p:sp>
        <p:nvSpPr>
          <p:cNvPr id="29" name="Text Placeholder 28">
            <a:extLst>
              <a:ext uri="{FF2B5EF4-FFF2-40B4-BE49-F238E27FC236}">
                <a16:creationId xmlns:a16="http://schemas.microsoft.com/office/drawing/2014/main" id="{DDE935B4-523D-644E-5940-C19E09BF49E2}"/>
              </a:ext>
            </a:extLst>
          </p:cNvPr>
          <p:cNvSpPr>
            <a:spLocks noGrp="1"/>
          </p:cNvSpPr>
          <p:nvPr>
            <p:ph type="body" sz="quarter" idx="19" hasCustomPrompt="1"/>
          </p:nvPr>
        </p:nvSpPr>
        <p:spPr>
          <a:xfrm>
            <a:off x="254594" y="3680188"/>
            <a:ext cx="641021" cy="523875"/>
          </a:xfrm>
          <a:prstGeom prst="rect">
            <a:avLst/>
          </a:prstGeom>
        </p:spPr>
        <p:txBody>
          <a:bodyPr/>
          <a:lstStyle>
            <a:lvl1pPr marL="0" indent="0" algn="ctr">
              <a:buNone/>
              <a:defRPr sz="3600" b="1">
                <a:solidFill>
                  <a:schemeClr val="bg1"/>
                </a:solidFill>
                <a:latin typeface="+mn-lt"/>
              </a:defRPr>
            </a:lvl1pPr>
          </a:lstStyle>
          <a:p>
            <a:pPr lvl="0"/>
            <a:r>
              <a:rPr lang="en-US" dirty="0"/>
              <a:t>1</a:t>
            </a:r>
          </a:p>
        </p:txBody>
      </p:sp>
      <p:sp>
        <p:nvSpPr>
          <p:cNvPr id="31" name="Text Placeholder 28">
            <a:extLst>
              <a:ext uri="{FF2B5EF4-FFF2-40B4-BE49-F238E27FC236}">
                <a16:creationId xmlns:a16="http://schemas.microsoft.com/office/drawing/2014/main" id="{C22A05FD-F5BA-C955-5D63-98F7942C2D65}"/>
              </a:ext>
            </a:extLst>
          </p:cNvPr>
          <p:cNvSpPr>
            <a:spLocks noGrp="1"/>
          </p:cNvSpPr>
          <p:nvPr>
            <p:ph type="body" sz="quarter" idx="20" hasCustomPrompt="1"/>
          </p:nvPr>
        </p:nvSpPr>
        <p:spPr>
          <a:xfrm>
            <a:off x="243088" y="4512546"/>
            <a:ext cx="622303" cy="523875"/>
          </a:xfrm>
          <a:prstGeom prst="rect">
            <a:avLst/>
          </a:prstGeom>
        </p:spPr>
        <p:txBody>
          <a:bodyPr/>
          <a:lstStyle>
            <a:lvl1pPr marL="0" indent="0" algn="ctr">
              <a:buNone/>
              <a:defRPr sz="3600" b="1">
                <a:solidFill>
                  <a:schemeClr val="bg1"/>
                </a:solidFill>
                <a:latin typeface="+mn-lt"/>
              </a:defRPr>
            </a:lvl1pPr>
          </a:lstStyle>
          <a:p>
            <a:pPr lvl="0"/>
            <a:r>
              <a:rPr lang="en-US" dirty="0"/>
              <a:t>2</a:t>
            </a:r>
          </a:p>
        </p:txBody>
      </p:sp>
      <p:sp>
        <p:nvSpPr>
          <p:cNvPr id="33" name="Text Placeholder 28">
            <a:extLst>
              <a:ext uri="{FF2B5EF4-FFF2-40B4-BE49-F238E27FC236}">
                <a16:creationId xmlns:a16="http://schemas.microsoft.com/office/drawing/2014/main" id="{AA777F43-E036-62C0-CC16-E12375C7A15D}"/>
              </a:ext>
            </a:extLst>
          </p:cNvPr>
          <p:cNvSpPr>
            <a:spLocks noGrp="1"/>
          </p:cNvSpPr>
          <p:nvPr>
            <p:ph type="body" sz="quarter" idx="21" hasCustomPrompt="1"/>
          </p:nvPr>
        </p:nvSpPr>
        <p:spPr>
          <a:xfrm>
            <a:off x="248266" y="5368087"/>
            <a:ext cx="652528" cy="523875"/>
          </a:xfrm>
          <a:prstGeom prst="rect">
            <a:avLst/>
          </a:prstGeom>
        </p:spPr>
        <p:txBody>
          <a:bodyPr/>
          <a:lstStyle>
            <a:lvl1pPr marL="0" indent="0" algn="ctr">
              <a:buNone/>
              <a:defRPr sz="3600" b="1">
                <a:solidFill>
                  <a:schemeClr val="bg1"/>
                </a:solidFill>
                <a:latin typeface="+mn-lt"/>
              </a:defRPr>
            </a:lvl1pPr>
          </a:lstStyle>
          <a:p>
            <a:pPr lvl="0"/>
            <a:r>
              <a:rPr lang="en-US" dirty="0"/>
              <a:t>3</a:t>
            </a:r>
          </a:p>
        </p:txBody>
      </p:sp>
    </p:spTree>
    <p:extLst>
      <p:ext uri="{BB962C8B-B14F-4D97-AF65-F5344CB8AC3E}">
        <p14:creationId xmlns:p14="http://schemas.microsoft.com/office/powerpoint/2010/main" val="1145017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F227-66B3-A342-9E53-88890F24DB3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73AC68-3B2F-5924-17A1-3F668AE63B51}"/>
              </a:ext>
            </a:extLst>
          </p:cNvPr>
          <p:cNvSpPr>
            <a:spLocks noGrp="1"/>
          </p:cNvSpPr>
          <p:nvPr>
            <p:ph type="sldNum" sz="quarter" idx="10"/>
          </p:nvPr>
        </p:nvSpPr>
        <p:spPr/>
        <p:txBody>
          <a:bodyPr/>
          <a:lstStyle/>
          <a:p>
            <a:fld id="{A41E8D75-F094-0240-9387-CF71E5CB02FE}" type="slidenum">
              <a:rPr lang="en-US" smtClean="0"/>
              <a:pPr/>
              <a:t>‹#›</a:t>
            </a:fld>
            <a:endParaRPr lang="en-US"/>
          </a:p>
        </p:txBody>
      </p:sp>
      <p:sp>
        <p:nvSpPr>
          <p:cNvPr id="6" name="Text Placeholder 8">
            <a:extLst>
              <a:ext uri="{FF2B5EF4-FFF2-40B4-BE49-F238E27FC236}">
                <a16:creationId xmlns:a16="http://schemas.microsoft.com/office/drawing/2014/main" id="{8C7622DB-D5EA-105F-3640-0AE2222341B8}"/>
              </a:ext>
            </a:extLst>
          </p:cNvPr>
          <p:cNvSpPr>
            <a:spLocks noGrp="1"/>
          </p:cNvSpPr>
          <p:nvPr>
            <p:ph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176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61F4331-ADD1-30AD-79A2-D0E79E646FA2}"/>
              </a:ext>
            </a:extLst>
          </p:cNvPr>
          <p:cNvSpPr>
            <a:spLocks noGrp="1"/>
          </p:cNvSpPr>
          <p:nvPr>
            <p:ph type="sldNum" sz="quarter" idx="10"/>
          </p:nvPr>
        </p:nvSpPr>
        <p:spPr/>
        <p:txBody>
          <a:bodyPr/>
          <a:lstStyle/>
          <a:p>
            <a:fld id="{A41E8D75-F094-0240-9387-CF71E5CB02FE}" type="slidenum">
              <a:rPr lang="en-US" smtClean="0"/>
              <a:t>‹#›</a:t>
            </a:fld>
            <a:endParaRPr lang="en-US"/>
          </a:p>
        </p:txBody>
      </p:sp>
      <p:sp>
        <p:nvSpPr>
          <p:cNvPr id="3" name="Text Placeholder 2">
            <a:extLst>
              <a:ext uri="{FF2B5EF4-FFF2-40B4-BE49-F238E27FC236}">
                <a16:creationId xmlns:a16="http://schemas.microsoft.com/office/drawing/2014/main" id="{C5BC42CC-45D6-D99A-5355-51A447E25058}"/>
              </a:ext>
            </a:extLst>
          </p:cNvPr>
          <p:cNvSpPr>
            <a:spLocks noGrp="1"/>
          </p:cNvSpPr>
          <p:nvPr>
            <p:ph type="body" sz="quarter" idx="11" hasCustomPrompt="1"/>
          </p:nvPr>
        </p:nvSpPr>
        <p:spPr>
          <a:xfrm>
            <a:off x="585787" y="3532187"/>
            <a:ext cx="10987087" cy="1734861"/>
          </a:xfrm>
          <a:prstGeom prst="rect">
            <a:avLst/>
          </a:prstGeom>
        </p:spPr>
        <p:txBody>
          <a:bodyPr>
            <a:normAutofit/>
          </a:bodyPr>
          <a:lstStyle>
            <a:lvl1pPr>
              <a:defRPr sz="1800"/>
            </a:lvl1pPr>
          </a:lstStyle>
          <a:p>
            <a:pPr lvl="0"/>
            <a:r>
              <a:rPr lang="en-US" dirty="0"/>
              <a:t>It’s important to help readers see your text by providing adequate color contrast of the words they are trying to read. </a:t>
            </a:r>
            <a:br>
              <a:rPr lang="en-US" dirty="0"/>
            </a:br>
            <a:br>
              <a:rPr lang="en-US" dirty="0"/>
            </a:br>
            <a:r>
              <a:rPr lang="en-US" dirty="0"/>
              <a:t>***To Change the background image or background color of a slide, right click on the slide and select Format Background. On the right hand side of your PowerPoint window, select Picture of Texture Fill. Select your image. </a:t>
            </a:r>
          </a:p>
        </p:txBody>
      </p:sp>
      <p:sp>
        <p:nvSpPr>
          <p:cNvPr id="8" name="Text Placeholder 7">
            <a:extLst>
              <a:ext uri="{FF2B5EF4-FFF2-40B4-BE49-F238E27FC236}">
                <a16:creationId xmlns:a16="http://schemas.microsoft.com/office/drawing/2014/main" id="{8039D532-3BEA-BA30-BE9B-E5F7C9807A5B}"/>
              </a:ext>
            </a:extLst>
          </p:cNvPr>
          <p:cNvSpPr>
            <a:spLocks noGrp="1"/>
          </p:cNvSpPr>
          <p:nvPr>
            <p:ph type="body" sz="quarter" idx="12" hasCustomPrompt="1"/>
          </p:nvPr>
        </p:nvSpPr>
        <p:spPr>
          <a:xfrm>
            <a:off x="585787" y="2855856"/>
            <a:ext cx="11020426" cy="414337"/>
          </a:xfrm>
          <a:prstGeom prst="rect">
            <a:avLst/>
          </a:prstGeom>
        </p:spPr>
        <p:txBody>
          <a:bodyPr>
            <a:normAutofit/>
          </a:bodyPr>
          <a:lstStyle>
            <a:lvl1pPr>
              <a:defRPr sz="2400" b="1"/>
            </a:lvl1pPr>
          </a:lstStyle>
          <a:p>
            <a:r>
              <a:rPr lang="en-US" dirty="0"/>
              <a:t>Use a rectangle with a background color behind this text block.</a:t>
            </a:r>
          </a:p>
        </p:txBody>
      </p:sp>
      <p:sp>
        <p:nvSpPr>
          <p:cNvPr id="9" name="Title 8">
            <a:extLst>
              <a:ext uri="{FF2B5EF4-FFF2-40B4-BE49-F238E27FC236}">
                <a16:creationId xmlns:a16="http://schemas.microsoft.com/office/drawing/2014/main" id="{45C1187B-2AD3-53E2-9542-2C5DA25ED426}"/>
              </a:ext>
            </a:extLst>
          </p:cNvPr>
          <p:cNvSpPr>
            <a:spLocks noGrp="1"/>
          </p:cNvSpPr>
          <p:nvPr>
            <p:ph type="title"/>
          </p:nvPr>
        </p:nvSpPr>
        <p:spPr>
          <a:xfrm>
            <a:off x="580669" y="2104917"/>
            <a:ext cx="11025544" cy="6889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14276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4816678" y="2575051"/>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4816678" y="3868171"/>
            <a:ext cx="5257569" cy="780157"/>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2122832" y="2272951"/>
            <a:ext cx="2389069" cy="2389069"/>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2311527" y="2450509"/>
            <a:ext cx="2011680" cy="2011680"/>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Text Placeholder 14">
            <a:extLst>
              <a:ext uri="{FF2B5EF4-FFF2-40B4-BE49-F238E27FC236}">
                <a16:creationId xmlns:a16="http://schemas.microsoft.com/office/drawing/2014/main" id="{4C0EFE3C-FB24-791E-2606-82D3D88C0A54}"/>
              </a:ext>
            </a:extLst>
          </p:cNvPr>
          <p:cNvSpPr>
            <a:spLocks noGrp="1"/>
          </p:cNvSpPr>
          <p:nvPr>
            <p:ph type="body" sz="quarter" idx="19" hasCustomPrompt="1"/>
          </p:nvPr>
        </p:nvSpPr>
        <p:spPr>
          <a:xfrm>
            <a:off x="4816678" y="3059700"/>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12802877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Sp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3758500"/>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4975301"/>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531965" y="1682102"/>
            <a:ext cx="1901697" cy="1901697"/>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670556" y="1832776"/>
            <a:ext cx="1601296" cy="1601296"/>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4202840"/>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21210394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DFC3-3EAA-CBF9-C8CB-6E7A711805DC}"/>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6">
            <a:extLst>
              <a:ext uri="{FF2B5EF4-FFF2-40B4-BE49-F238E27FC236}">
                <a16:creationId xmlns:a16="http://schemas.microsoft.com/office/drawing/2014/main" id="{5E3936D2-57A4-DF35-88EA-4C55A7E3263F}"/>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6" name="Picture Placeholder 11">
            <a:extLst>
              <a:ext uri="{FF2B5EF4-FFF2-40B4-BE49-F238E27FC236}">
                <a16:creationId xmlns:a16="http://schemas.microsoft.com/office/drawing/2014/main" id="{5A2ED33E-C230-F98E-57C0-3FA1B874505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01446" y="2034447"/>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01446" y="3319246"/>
            <a:ext cx="5257569" cy="220800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7" name="Text Placeholder 14">
            <a:extLst>
              <a:ext uri="{FF2B5EF4-FFF2-40B4-BE49-F238E27FC236}">
                <a16:creationId xmlns:a16="http://schemas.microsoft.com/office/drawing/2014/main" id="{82910D53-0EF7-5D0C-A4E8-40B33FD914A7}"/>
              </a:ext>
            </a:extLst>
          </p:cNvPr>
          <p:cNvSpPr>
            <a:spLocks noGrp="1"/>
          </p:cNvSpPr>
          <p:nvPr>
            <p:ph type="body" sz="quarter" idx="20" hasCustomPrompt="1"/>
          </p:nvPr>
        </p:nvSpPr>
        <p:spPr>
          <a:xfrm>
            <a:off x="501446" y="2519477"/>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85891386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Sp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3758500"/>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4975301"/>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531965" y="1682102"/>
            <a:ext cx="1901697" cy="1901697"/>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670556" y="1832776"/>
            <a:ext cx="1601296" cy="1601296"/>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4202840"/>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84996703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Speak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2186663"/>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3403464"/>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2631003"/>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86759742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14743C02-D1A9-61B8-5288-7B67B34698E8}"/>
              </a:ext>
            </a:extLst>
          </p:cNvPr>
          <p:cNvSpPr>
            <a:spLocks noGrp="1"/>
          </p:cNvSpPr>
          <p:nvPr>
            <p:ph type="body" sz="quarter" idx="13" hasCustomPrompt="1"/>
          </p:nvPr>
        </p:nvSpPr>
        <p:spPr>
          <a:xfrm>
            <a:off x="558076"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307"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58077" y="1737361"/>
            <a:ext cx="1830017" cy="1830017"/>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2615" y="1881899"/>
            <a:ext cx="1540939" cy="1540939"/>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pic>
        <p:nvPicPr>
          <p:cNvPr id="2" name="Picture 1">
            <a:extLst>
              <a:ext uri="{FF2B5EF4-FFF2-40B4-BE49-F238E27FC236}">
                <a16:creationId xmlns:a16="http://schemas.microsoft.com/office/drawing/2014/main" id="{8B526279-B959-C623-C6F6-3DB61C8D2F34}"/>
              </a:ext>
            </a:extLst>
          </p:cNvPr>
          <p:cNvPicPr>
            <a:picLocks noChangeAspect="1"/>
          </p:cNvPicPr>
          <p:nvPr userDrawn="1"/>
        </p:nvPicPr>
        <p:blipFill>
          <a:blip r:embed="rId2"/>
          <a:stretch>
            <a:fillRect/>
          </a:stretch>
        </p:blipFill>
        <p:spPr>
          <a:xfrm>
            <a:off x="6345812" y="1737361"/>
            <a:ext cx="1830017" cy="1830017"/>
          </a:xfrm>
          <a:prstGeom prst="rect">
            <a:avLst/>
          </a:prstGeom>
        </p:spPr>
      </p:pic>
      <p:sp>
        <p:nvSpPr>
          <p:cNvPr id="3" name="Picture Placeholder 41">
            <a:extLst>
              <a:ext uri="{FF2B5EF4-FFF2-40B4-BE49-F238E27FC236}">
                <a16:creationId xmlns:a16="http://schemas.microsoft.com/office/drawing/2014/main" id="{ABE26489-8582-9DE8-D5DA-68BD1FDBA152}"/>
              </a:ext>
            </a:extLst>
          </p:cNvPr>
          <p:cNvSpPr>
            <a:spLocks noGrp="1"/>
          </p:cNvSpPr>
          <p:nvPr>
            <p:ph type="pic" sz="quarter" idx="17"/>
          </p:nvPr>
        </p:nvSpPr>
        <p:spPr>
          <a:xfrm>
            <a:off x="6492942" y="1888061"/>
            <a:ext cx="1540939" cy="1540939"/>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Text Placeholder 9">
            <a:extLst>
              <a:ext uri="{FF2B5EF4-FFF2-40B4-BE49-F238E27FC236}">
                <a16:creationId xmlns:a16="http://schemas.microsoft.com/office/drawing/2014/main" id="{74087B4A-D7A8-AF45-926C-2A294507EDFE}"/>
              </a:ext>
            </a:extLst>
          </p:cNvPr>
          <p:cNvSpPr>
            <a:spLocks noGrp="1"/>
          </p:cNvSpPr>
          <p:nvPr>
            <p:ph type="body" sz="quarter" idx="18" hasCustomPrompt="1"/>
          </p:nvPr>
        </p:nvSpPr>
        <p:spPr>
          <a:xfrm>
            <a:off x="6356989"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5C0035E6-7161-7EC6-5CB2-B9CFCF00BDCF}"/>
              </a:ext>
            </a:extLst>
          </p:cNvPr>
          <p:cNvSpPr>
            <a:spLocks noGrp="1"/>
          </p:cNvSpPr>
          <p:nvPr>
            <p:ph type="body" sz="quarter" idx="19" hasCustomPrompt="1"/>
          </p:nvPr>
        </p:nvSpPr>
        <p:spPr>
          <a:xfrm>
            <a:off x="6356989"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1" name="Text Placeholder 26">
            <a:extLst>
              <a:ext uri="{FF2B5EF4-FFF2-40B4-BE49-F238E27FC236}">
                <a16:creationId xmlns:a16="http://schemas.microsoft.com/office/drawing/2014/main" id="{E4A52267-E001-2450-5FFB-EB041A8954B1}"/>
              </a:ext>
            </a:extLst>
          </p:cNvPr>
          <p:cNvSpPr>
            <a:spLocks noGrp="1"/>
          </p:cNvSpPr>
          <p:nvPr>
            <p:ph type="body" sz="quarter" idx="20" hasCustomPrompt="1"/>
          </p:nvPr>
        </p:nvSpPr>
        <p:spPr>
          <a:xfrm>
            <a:off x="6357220"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Tree>
    <p:extLst>
      <p:ext uri="{BB962C8B-B14F-4D97-AF65-F5344CB8AC3E}">
        <p14:creationId xmlns:p14="http://schemas.microsoft.com/office/powerpoint/2010/main" val="52298107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076"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4" name="Text Placeholder 9">
            <a:extLst>
              <a:ext uri="{FF2B5EF4-FFF2-40B4-BE49-F238E27FC236}">
                <a16:creationId xmlns:a16="http://schemas.microsoft.com/office/drawing/2014/main" id="{E44F1480-CFAC-5AC9-8967-BF47F7B70B12}"/>
              </a:ext>
            </a:extLst>
          </p:cNvPr>
          <p:cNvSpPr>
            <a:spLocks noGrp="1"/>
          </p:cNvSpPr>
          <p:nvPr>
            <p:ph type="body" sz="quarter" idx="18" hasCustomPrompt="1"/>
          </p:nvPr>
        </p:nvSpPr>
        <p:spPr>
          <a:xfrm>
            <a:off x="6345812"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6" name="Text Placeholder 26">
            <a:extLst>
              <a:ext uri="{FF2B5EF4-FFF2-40B4-BE49-F238E27FC236}">
                <a16:creationId xmlns:a16="http://schemas.microsoft.com/office/drawing/2014/main" id="{77184AE8-563B-3867-7807-D083BB18B4ED}"/>
              </a:ext>
            </a:extLst>
          </p:cNvPr>
          <p:cNvSpPr>
            <a:spLocks noGrp="1"/>
          </p:cNvSpPr>
          <p:nvPr>
            <p:ph type="body" sz="quarter" idx="20" hasCustomPrompt="1"/>
          </p:nvPr>
        </p:nvSpPr>
        <p:spPr>
          <a:xfrm>
            <a:off x="6345812"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Text Placeholder 14">
            <a:extLst>
              <a:ext uri="{FF2B5EF4-FFF2-40B4-BE49-F238E27FC236}">
                <a16:creationId xmlns:a16="http://schemas.microsoft.com/office/drawing/2014/main" id="{DBA97FFE-4DB2-CB4B-1C24-42C38C4C9C2B}"/>
              </a:ext>
            </a:extLst>
          </p:cNvPr>
          <p:cNvSpPr>
            <a:spLocks noGrp="1"/>
          </p:cNvSpPr>
          <p:nvPr>
            <p:ph type="body" sz="quarter" idx="13" hasCustomPrompt="1"/>
          </p:nvPr>
        </p:nvSpPr>
        <p:spPr>
          <a:xfrm>
            <a:off x="558076"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9" name="Text Placeholder 14">
            <a:extLst>
              <a:ext uri="{FF2B5EF4-FFF2-40B4-BE49-F238E27FC236}">
                <a16:creationId xmlns:a16="http://schemas.microsoft.com/office/drawing/2014/main" id="{77E4791F-06F9-C73B-D05E-72BCFE50434F}"/>
              </a:ext>
            </a:extLst>
          </p:cNvPr>
          <p:cNvSpPr>
            <a:spLocks noGrp="1"/>
          </p:cNvSpPr>
          <p:nvPr>
            <p:ph type="body" sz="quarter" idx="21" hasCustomPrompt="1"/>
          </p:nvPr>
        </p:nvSpPr>
        <p:spPr>
          <a:xfrm>
            <a:off x="6345812"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06211355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270707" y="201917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2119087"/>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1685310"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a:stretch>
            <a:fillRect/>
          </a:stretch>
        </p:blipFill>
        <p:spPr>
          <a:xfrm>
            <a:off x="270707" y="3527345"/>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627253"/>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1685311"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1685311"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88371857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43791"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743791"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743792"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743792"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7687914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45681" y="2014995"/>
            <a:ext cx="1463444" cy="1463444"/>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2047538" y="2746114"/>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2047538" y="3166712"/>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2154092"/>
            <a:ext cx="1170513" cy="1170513"/>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14" name="Picture 13">
            <a:extLst>
              <a:ext uri="{FF2B5EF4-FFF2-40B4-BE49-F238E27FC236}">
                <a16:creationId xmlns:a16="http://schemas.microsoft.com/office/drawing/2014/main" id="{7A68FE74-B759-5286-ECBB-F90B4F0B88AB}"/>
              </a:ext>
            </a:extLst>
          </p:cNvPr>
          <p:cNvPicPr>
            <a:picLocks noChangeAspect="1"/>
          </p:cNvPicPr>
          <p:nvPr userDrawn="1"/>
        </p:nvPicPr>
        <p:blipFill>
          <a:blip r:embed="rId2"/>
          <a:stretch>
            <a:fillRect/>
          </a:stretch>
        </p:blipFill>
        <p:spPr>
          <a:xfrm>
            <a:off x="445681" y="3863046"/>
            <a:ext cx="1463444" cy="1463444"/>
          </a:xfrm>
          <a:prstGeom prst="rect">
            <a:avLst/>
          </a:prstGeom>
        </p:spPr>
      </p:pic>
      <p:sp>
        <p:nvSpPr>
          <p:cNvPr id="15" name="Text Placeholder 9">
            <a:extLst>
              <a:ext uri="{FF2B5EF4-FFF2-40B4-BE49-F238E27FC236}">
                <a16:creationId xmlns:a16="http://schemas.microsoft.com/office/drawing/2014/main" id="{13B7F2B3-A72F-E214-EC33-F13A458629A1}"/>
              </a:ext>
            </a:extLst>
          </p:cNvPr>
          <p:cNvSpPr>
            <a:spLocks noGrp="1"/>
          </p:cNvSpPr>
          <p:nvPr>
            <p:ph type="body" sz="quarter" idx="20" hasCustomPrompt="1"/>
          </p:nvPr>
        </p:nvSpPr>
        <p:spPr>
          <a:xfrm>
            <a:off x="2047538" y="4594165"/>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6" name="Text Placeholder 14">
            <a:extLst>
              <a:ext uri="{FF2B5EF4-FFF2-40B4-BE49-F238E27FC236}">
                <a16:creationId xmlns:a16="http://schemas.microsoft.com/office/drawing/2014/main" id="{278F24C8-DFC5-4B6D-CB2B-581F5FF22C21}"/>
              </a:ext>
            </a:extLst>
          </p:cNvPr>
          <p:cNvSpPr>
            <a:spLocks noGrp="1"/>
          </p:cNvSpPr>
          <p:nvPr>
            <p:ph type="body" sz="quarter" idx="21" hasCustomPrompt="1"/>
          </p:nvPr>
        </p:nvSpPr>
        <p:spPr>
          <a:xfrm>
            <a:off x="2047538" y="5014763"/>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17" name="Picture Placeholder 41">
            <a:extLst>
              <a:ext uri="{FF2B5EF4-FFF2-40B4-BE49-F238E27FC236}">
                <a16:creationId xmlns:a16="http://schemas.microsoft.com/office/drawing/2014/main" id="{38D3F5A3-4621-179C-C547-576280A6D4C8}"/>
              </a:ext>
            </a:extLst>
          </p:cNvPr>
          <p:cNvSpPr>
            <a:spLocks noGrp="1"/>
          </p:cNvSpPr>
          <p:nvPr>
            <p:ph type="pic" sz="quarter" idx="22"/>
          </p:nvPr>
        </p:nvSpPr>
        <p:spPr>
          <a:xfrm>
            <a:off x="589494" y="4002143"/>
            <a:ext cx="1170513" cy="1170513"/>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8" name="Date Placeholder 11">
            <a:extLst>
              <a:ext uri="{FF2B5EF4-FFF2-40B4-BE49-F238E27FC236}">
                <a16:creationId xmlns:a16="http://schemas.microsoft.com/office/drawing/2014/main" id="{311F3A37-9178-ED3F-2757-219DEBD3337D}"/>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394429173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6" name="Title Placeholder 29">
            <a:extLst>
              <a:ext uri="{FF2B5EF4-FFF2-40B4-BE49-F238E27FC236}">
                <a16:creationId xmlns:a16="http://schemas.microsoft.com/office/drawing/2014/main" id="{A64F36A5-FABB-B22B-F16D-B1657E6E016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38" name="Text Placeholder 1">
            <a:extLst>
              <a:ext uri="{FF2B5EF4-FFF2-40B4-BE49-F238E27FC236}">
                <a16:creationId xmlns:a16="http://schemas.microsoft.com/office/drawing/2014/main" id="{730785F7-2517-16B5-18A8-45087D88D858}"/>
              </a:ext>
            </a:extLst>
          </p:cNvPr>
          <p:cNvSpPr>
            <a:spLocks noGrp="1"/>
          </p:cNvSpPr>
          <p:nvPr>
            <p:ph idx="1"/>
          </p:nvPr>
        </p:nvSpPr>
        <p:spPr>
          <a:xfrm>
            <a:off x="568960" y="1825625"/>
            <a:ext cx="11054080" cy="4351338"/>
          </a:xfrm>
          <a:prstGeom prst="rect">
            <a:avLst/>
          </a:prstGeom>
        </p:spPr>
        <p:txBody>
          <a:bodyPr vert="horz" lIns="91440" tIns="45720" rIns="91440" bIns="45720" rtlCol="0">
            <a:normAutofit/>
          </a:bodyPr>
          <a:lstStyle>
            <a:lvl1pPr>
              <a:defRPr>
                <a:latin typeface="Tw Cen MT" panose="020B0602020104020603" pitchFamily="34" charset="77"/>
              </a:defRPr>
            </a:lvl1pPr>
            <a:lvl2pPr>
              <a:defRPr>
                <a:latin typeface="Tw Cen MT" panose="020B0602020104020603" pitchFamily="34" charset="77"/>
              </a:defRPr>
            </a:lvl2pPr>
            <a:lvl3pPr>
              <a:defRPr>
                <a:latin typeface="Tw Cen MT" panose="020B0602020104020603" pitchFamily="34" charset="77"/>
              </a:defRPr>
            </a:lvl3pPr>
            <a:lvl4pPr>
              <a:defRPr>
                <a:latin typeface="Tw Cen MT" panose="020B0602020104020603" pitchFamily="34" charset="77"/>
              </a:defRPr>
            </a:lvl4pPr>
            <a:lvl5pPr>
              <a:defRPr>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Slide Number Placeholder 38">
            <a:extLst>
              <a:ext uri="{FF2B5EF4-FFF2-40B4-BE49-F238E27FC236}">
                <a16:creationId xmlns:a16="http://schemas.microsoft.com/office/drawing/2014/main" id="{E54FD907-A588-45B0-0FCE-82DA97A9DD83}"/>
              </a:ext>
            </a:extLst>
          </p:cNvPr>
          <p:cNvSpPr>
            <a:spLocks noGrp="1"/>
          </p:cNvSpPr>
          <p:nvPr>
            <p:ph type="sldNum" sz="quarter" idx="10"/>
          </p:nvPr>
        </p:nvSpPr>
        <p:spPr/>
        <p:txBody>
          <a:bodyPr/>
          <a:lstStyle/>
          <a:p>
            <a:fld id="{1A6E953D-3282-1E4C-8C54-CEE05A75726F}" type="slidenum">
              <a:rPr lang="en-US" smtClean="0"/>
              <a:pPr/>
              <a:t>‹#›</a:t>
            </a:fld>
            <a:endParaRPr lang="en-US"/>
          </a:p>
        </p:txBody>
      </p:sp>
    </p:spTree>
    <p:extLst>
      <p:ext uri="{BB962C8B-B14F-4D97-AF65-F5344CB8AC3E}">
        <p14:creationId xmlns:p14="http://schemas.microsoft.com/office/powerpoint/2010/main" val="10884161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Misc Design Elements">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B82745-38A8-BFB2-E409-EAAEA54EBC81}"/>
              </a:ext>
            </a:extLst>
          </p:cNvPr>
          <p:cNvSpPr>
            <a:spLocks noGrp="1"/>
          </p:cNvSpPr>
          <p:nvPr>
            <p:ph type="subTitle" idx="1" hasCustomPrompt="1"/>
          </p:nvPr>
        </p:nvSpPr>
        <p:spPr>
          <a:xfrm>
            <a:off x="1637223" y="1470206"/>
            <a:ext cx="3255411" cy="572859"/>
          </a:xfrm>
          <a:prstGeom prst="rect">
            <a:avLst/>
          </a:prstGeom>
        </p:spPr>
        <p:txBody>
          <a:bodyPr>
            <a:normAutofit/>
          </a:bodyPr>
          <a:lstStyle>
            <a:lvl1pPr marL="0" indent="0" algn="l">
              <a:buNone/>
              <a:defRPr sz="16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 can use this component to highlight topics</a:t>
            </a:r>
          </a:p>
        </p:txBody>
      </p:sp>
      <p:sp>
        <p:nvSpPr>
          <p:cNvPr id="4" name="Slide Number Placeholder 3">
            <a:extLst>
              <a:ext uri="{FF2B5EF4-FFF2-40B4-BE49-F238E27FC236}">
                <a16:creationId xmlns:a16="http://schemas.microsoft.com/office/drawing/2014/main" id="{7C9E4194-BBCC-2F5B-3945-CF952ED58CF0}"/>
              </a:ext>
            </a:extLst>
          </p:cNvPr>
          <p:cNvSpPr>
            <a:spLocks noGrp="1"/>
          </p:cNvSpPr>
          <p:nvPr>
            <p:ph type="sldNum" sz="quarter" idx="10"/>
          </p:nvPr>
        </p:nvSpPr>
        <p:spPr/>
        <p:txBody>
          <a:bodyPr/>
          <a:lstStyle/>
          <a:p>
            <a:fld id="{1A6E953D-3282-1E4C-8C54-CEE05A75726F}" type="slidenum">
              <a:rPr lang="en-US" smtClean="0"/>
              <a:t>‹#›</a:t>
            </a:fld>
            <a:endParaRPr lang="en-US"/>
          </a:p>
        </p:txBody>
      </p:sp>
      <p:sp>
        <p:nvSpPr>
          <p:cNvPr id="5" name="Rectangle 4">
            <a:extLst>
              <a:ext uri="{FF2B5EF4-FFF2-40B4-BE49-F238E27FC236}">
                <a16:creationId xmlns:a16="http://schemas.microsoft.com/office/drawing/2014/main" id="{D895D34E-C03B-7EC9-A288-7ACE0EE568E5}"/>
              </a:ext>
            </a:extLst>
          </p:cNvPr>
          <p:cNvSpPr/>
          <p:nvPr userDrawn="1"/>
        </p:nvSpPr>
        <p:spPr>
          <a:xfrm>
            <a:off x="746743" y="1262412"/>
            <a:ext cx="4362137" cy="1283998"/>
          </a:xfrm>
          <a:prstGeom prst="rect">
            <a:avLst/>
          </a:prstGeom>
          <a:noFill/>
          <a:ln>
            <a:solidFill>
              <a:srgbClr val="148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D1CF66-1C33-8D9E-1A7E-CFC901D1D593}"/>
              </a:ext>
            </a:extLst>
          </p:cNvPr>
          <p:cNvPicPr>
            <a:picLocks noChangeAspect="1"/>
          </p:cNvPicPr>
          <p:nvPr userDrawn="1"/>
        </p:nvPicPr>
        <p:blipFill>
          <a:blip r:embed="rId2"/>
          <a:stretch>
            <a:fillRect/>
          </a:stretch>
        </p:blipFill>
        <p:spPr>
          <a:xfrm>
            <a:off x="158750" y="1235715"/>
            <a:ext cx="1318031" cy="1325563"/>
          </a:xfrm>
          <a:prstGeom prst="rect">
            <a:avLst/>
          </a:prstGeom>
        </p:spPr>
      </p:pic>
      <p:pic>
        <p:nvPicPr>
          <p:cNvPr id="7" name="Picture 6">
            <a:extLst>
              <a:ext uri="{FF2B5EF4-FFF2-40B4-BE49-F238E27FC236}">
                <a16:creationId xmlns:a16="http://schemas.microsoft.com/office/drawing/2014/main" id="{72B731E8-2C24-CB9C-59CB-71934F4A8C38}"/>
              </a:ext>
            </a:extLst>
          </p:cNvPr>
          <p:cNvPicPr>
            <a:picLocks noChangeAspect="1"/>
          </p:cNvPicPr>
          <p:nvPr userDrawn="1"/>
        </p:nvPicPr>
        <p:blipFill>
          <a:blip r:embed="rId3">
            <a:alphaModFix amt="52000"/>
          </a:blip>
          <a:stretch>
            <a:fillRect/>
          </a:stretch>
        </p:blipFill>
        <p:spPr>
          <a:xfrm>
            <a:off x="5549471" y="977898"/>
            <a:ext cx="5733535" cy="5733535"/>
          </a:xfrm>
          <a:prstGeom prst="rect">
            <a:avLst/>
          </a:prstGeom>
        </p:spPr>
      </p:pic>
      <p:pic>
        <p:nvPicPr>
          <p:cNvPr id="10" name="Picture 9">
            <a:extLst>
              <a:ext uri="{FF2B5EF4-FFF2-40B4-BE49-F238E27FC236}">
                <a16:creationId xmlns:a16="http://schemas.microsoft.com/office/drawing/2014/main" id="{9B9A94A9-DE59-CFAE-E31C-6ADE08D9AB56}"/>
              </a:ext>
            </a:extLst>
          </p:cNvPr>
          <p:cNvPicPr>
            <a:picLocks noChangeAspect="1"/>
          </p:cNvPicPr>
          <p:nvPr/>
        </p:nvPicPr>
        <p:blipFill>
          <a:blip r:embed="rId4"/>
          <a:stretch>
            <a:fillRect/>
          </a:stretch>
        </p:blipFill>
        <p:spPr>
          <a:xfrm>
            <a:off x="229797" y="3581993"/>
            <a:ext cx="682752" cy="682752"/>
          </a:xfrm>
          <a:prstGeom prst="rect">
            <a:avLst/>
          </a:prstGeom>
        </p:spPr>
      </p:pic>
      <p:pic>
        <p:nvPicPr>
          <p:cNvPr id="13" name="Picture 12">
            <a:extLst>
              <a:ext uri="{FF2B5EF4-FFF2-40B4-BE49-F238E27FC236}">
                <a16:creationId xmlns:a16="http://schemas.microsoft.com/office/drawing/2014/main" id="{769478EC-D849-BE62-F9BF-4BB187C5E448}"/>
              </a:ext>
            </a:extLst>
          </p:cNvPr>
          <p:cNvPicPr>
            <a:picLocks noChangeAspect="1"/>
          </p:cNvPicPr>
          <p:nvPr/>
        </p:nvPicPr>
        <p:blipFill>
          <a:blip r:embed="rId4"/>
          <a:stretch>
            <a:fillRect/>
          </a:stretch>
        </p:blipFill>
        <p:spPr>
          <a:xfrm>
            <a:off x="212863" y="4439304"/>
            <a:ext cx="652528" cy="682752"/>
          </a:xfrm>
          <a:prstGeom prst="rect">
            <a:avLst/>
          </a:prstGeom>
        </p:spPr>
      </p:pic>
      <p:pic>
        <p:nvPicPr>
          <p:cNvPr id="17" name="Picture 16">
            <a:extLst>
              <a:ext uri="{FF2B5EF4-FFF2-40B4-BE49-F238E27FC236}">
                <a16:creationId xmlns:a16="http://schemas.microsoft.com/office/drawing/2014/main" id="{98FAA6FE-4D22-D36E-80F2-9E9F6D5F3B0A}"/>
              </a:ext>
            </a:extLst>
          </p:cNvPr>
          <p:cNvPicPr>
            <a:picLocks noChangeAspect="1"/>
          </p:cNvPicPr>
          <p:nvPr/>
        </p:nvPicPr>
        <p:blipFill>
          <a:blip r:embed="rId4"/>
          <a:stretch>
            <a:fillRect/>
          </a:stretch>
        </p:blipFill>
        <p:spPr>
          <a:xfrm>
            <a:off x="223023" y="5282452"/>
            <a:ext cx="682752" cy="682752"/>
          </a:xfrm>
          <a:prstGeom prst="rect">
            <a:avLst/>
          </a:prstGeom>
        </p:spPr>
      </p:pic>
      <p:sp>
        <p:nvSpPr>
          <p:cNvPr id="23" name="Text Placeholder 2">
            <a:extLst>
              <a:ext uri="{FF2B5EF4-FFF2-40B4-BE49-F238E27FC236}">
                <a16:creationId xmlns:a16="http://schemas.microsoft.com/office/drawing/2014/main" id="{8628488C-0DE9-389F-369C-307C673596E8}"/>
              </a:ext>
            </a:extLst>
          </p:cNvPr>
          <p:cNvSpPr>
            <a:spLocks noGrp="1"/>
          </p:cNvSpPr>
          <p:nvPr>
            <p:ph idx="11" hasCustomPrompt="1"/>
          </p:nvPr>
        </p:nvSpPr>
        <p:spPr>
          <a:xfrm>
            <a:off x="1641535" y="2064806"/>
            <a:ext cx="3255411" cy="308245"/>
          </a:xfrm>
          <a:prstGeom prst="rect">
            <a:avLst/>
          </a:prstGeom>
        </p:spPr>
        <p:txBody>
          <a:bodyPr vert="horz" lIns="91440" tIns="45720" rIns="91440" bIns="45720" rtlCol="0">
            <a:noAutofit/>
          </a:bodyPr>
          <a:lstStyle>
            <a:lvl1pPr marL="0" indent="0">
              <a:buNone/>
              <a:defRPr sz="1300">
                <a:latin typeface="+mn-lt"/>
              </a:defRPr>
            </a:lvl1pPr>
          </a:lstStyle>
          <a:p>
            <a:pPr lvl="0"/>
            <a:r>
              <a:rPr lang="en-US" dirty="0"/>
              <a:t>You can put a supporting sentence here</a:t>
            </a:r>
          </a:p>
        </p:txBody>
      </p:sp>
      <p:sp>
        <p:nvSpPr>
          <p:cNvPr id="24" name="Text Placeholder 2">
            <a:extLst>
              <a:ext uri="{FF2B5EF4-FFF2-40B4-BE49-F238E27FC236}">
                <a16:creationId xmlns:a16="http://schemas.microsoft.com/office/drawing/2014/main" id="{475806F9-3F2B-8676-78A9-40E3512B6660}"/>
              </a:ext>
            </a:extLst>
          </p:cNvPr>
          <p:cNvSpPr>
            <a:spLocks noGrp="1"/>
          </p:cNvSpPr>
          <p:nvPr>
            <p:ph idx="12" hasCustomPrompt="1"/>
          </p:nvPr>
        </p:nvSpPr>
        <p:spPr>
          <a:xfrm>
            <a:off x="1107600" y="3832475"/>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5" name="Text Placeholder 2">
            <a:extLst>
              <a:ext uri="{FF2B5EF4-FFF2-40B4-BE49-F238E27FC236}">
                <a16:creationId xmlns:a16="http://schemas.microsoft.com/office/drawing/2014/main" id="{7BD67960-C00D-5337-4A07-23EABF23ECE6}"/>
              </a:ext>
            </a:extLst>
          </p:cNvPr>
          <p:cNvSpPr>
            <a:spLocks noGrp="1"/>
          </p:cNvSpPr>
          <p:nvPr>
            <p:ph idx="13" hasCustomPrompt="1"/>
          </p:nvPr>
        </p:nvSpPr>
        <p:spPr>
          <a:xfrm>
            <a:off x="1107600" y="4671273"/>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6" name="Text Placeholder 2">
            <a:extLst>
              <a:ext uri="{FF2B5EF4-FFF2-40B4-BE49-F238E27FC236}">
                <a16:creationId xmlns:a16="http://schemas.microsoft.com/office/drawing/2014/main" id="{6E199E2C-418E-E67E-101D-5BD7614DD982}"/>
              </a:ext>
            </a:extLst>
          </p:cNvPr>
          <p:cNvSpPr>
            <a:spLocks noGrp="1"/>
          </p:cNvSpPr>
          <p:nvPr>
            <p:ph idx="14" hasCustomPrompt="1"/>
          </p:nvPr>
        </p:nvSpPr>
        <p:spPr>
          <a:xfrm>
            <a:off x="1107600" y="5521500"/>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 name="Title 1">
            <a:extLst>
              <a:ext uri="{FF2B5EF4-FFF2-40B4-BE49-F238E27FC236}">
                <a16:creationId xmlns:a16="http://schemas.microsoft.com/office/drawing/2014/main" id="{D9760F67-530F-518C-56A8-16D360F1ABAE}"/>
              </a:ext>
            </a:extLst>
          </p:cNvPr>
          <p:cNvSpPr>
            <a:spLocks noGrp="1"/>
          </p:cNvSpPr>
          <p:nvPr>
            <p:ph type="title" hasCustomPrompt="1"/>
          </p:nvPr>
        </p:nvSpPr>
        <p:spPr/>
        <p:txBody>
          <a:bodyPr/>
          <a:lstStyle/>
          <a:p>
            <a:r>
              <a:rPr lang="en-US" dirty="0" err="1"/>
              <a:t>Misc</a:t>
            </a:r>
            <a:r>
              <a:rPr lang="en-US" dirty="0"/>
              <a:t> Design Elements</a:t>
            </a:r>
          </a:p>
        </p:txBody>
      </p:sp>
      <p:sp>
        <p:nvSpPr>
          <p:cNvPr id="8" name="Picture Placeholder 41">
            <a:extLst>
              <a:ext uri="{FF2B5EF4-FFF2-40B4-BE49-F238E27FC236}">
                <a16:creationId xmlns:a16="http://schemas.microsoft.com/office/drawing/2014/main" id="{32C6AC3A-DE0D-0A55-5148-4DB7D1CB2196}"/>
              </a:ext>
            </a:extLst>
          </p:cNvPr>
          <p:cNvSpPr>
            <a:spLocks noGrp="1"/>
          </p:cNvSpPr>
          <p:nvPr>
            <p:ph type="pic" sz="quarter" idx="16"/>
          </p:nvPr>
        </p:nvSpPr>
        <p:spPr>
          <a:xfrm>
            <a:off x="5789840" y="1218267"/>
            <a:ext cx="5252796" cy="5252796"/>
          </a:xfrm>
          <a:prstGeom prst="ellipse">
            <a:avLst/>
          </a:prstGeom>
          <a:solidFill>
            <a:schemeClr val="bg2"/>
          </a:solidFill>
        </p:spPr>
        <p:txBody>
          <a:bodyPr/>
          <a:lstStyle/>
          <a:p>
            <a:endParaRPr lang="en-US"/>
          </a:p>
        </p:txBody>
      </p:sp>
      <p:sp>
        <p:nvSpPr>
          <p:cNvPr id="15" name="Picture Placeholder 41">
            <a:extLst>
              <a:ext uri="{FF2B5EF4-FFF2-40B4-BE49-F238E27FC236}">
                <a16:creationId xmlns:a16="http://schemas.microsoft.com/office/drawing/2014/main" id="{0CB7D10B-B2A2-1890-3728-6BF9101FD6FC}"/>
              </a:ext>
            </a:extLst>
          </p:cNvPr>
          <p:cNvSpPr>
            <a:spLocks noGrp="1"/>
          </p:cNvSpPr>
          <p:nvPr>
            <p:ph type="pic" sz="quarter" idx="17"/>
          </p:nvPr>
        </p:nvSpPr>
        <p:spPr>
          <a:xfrm>
            <a:off x="249192" y="1329923"/>
            <a:ext cx="1137146" cy="1137146"/>
          </a:xfrm>
          <a:prstGeom prst="ellipse">
            <a:avLst/>
          </a:prstGeom>
          <a:solidFill>
            <a:schemeClr val="bg2"/>
          </a:solidFill>
        </p:spPr>
        <p:txBody>
          <a:bodyPr/>
          <a:lstStyle>
            <a:lvl1pPr marL="0" indent="0">
              <a:buNone/>
              <a:defRPr sz="1400">
                <a:latin typeface="+mn-lt"/>
              </a:defRPr>
            </a:lvl1pPr>
          </a:lstStyle>
          <a:p>
            <a:endParaRPr lang="en-US"/>
          </a:p>
        </p:txBody>
      </p:sp>
      <p:sp>
        <p:nvSpPr>
          <p:cNvPr id="20" name="Text Placeholder 19">
            <a:extLst>
              <a:ext uri="{FF2B5EF4-FFF2-40B4-BE49-F238E27FC236}">
                <a16:creationId xmlns:a16="http://schemas.microsoft.com/office/drawing/2014/main" id="{88F71FFB-7799-BB47-3610-18B74A0546A2}"/>
              </a:ext>
            </a:extLst>
          </p:cNvPr>
          <p:cNvSpPr>
            <a:spLocks noGrp="1"/>
          </p:cNvSpPr>
          <p:nvPr>
            <p:ph type="body" sz="quarter" idx="18" hasCustomPrompt="1"/>
          </p:nvPr>
        </p:nvSpPr>
        <p:spPr>
          <a:xfrm>
            <a:off x="390802" y="2709489"/>
            <a:ext cx="4702242" cy="594502"/>
          </a:xfrm>
          <a:prstGeom prst="rect">
            <a:avLst/>
          </a:prstGeom>
        </p:spPr>
        <p:txBody>
          <a:bodyPr/>
          <a:lstStyle>
            <a:lvl1pPr marL="0" indent="0">
              <a:buNone/>
              <a:defRPr sz="1100">
                <a:latin typeface="+mn-lt"/>
              </a:defRPr>
            </a:lvl1pPr>
          </a:lstStyle>
          <a:p>
            <a:pPr lvl="0"/>
            <a:r>
              <a:rPr lang="en-US" dirty="0"/>
              <a:t>*Image in a circle: </a:t>
            </a:r>
            <a:br>
              <a:rPr lang="en-US" dirty="0"/>
            </a:br>
            <a:r>
              <a:rPr lang="en-US" dirty="0"/>
              <a:t>Use the Shapes dropdown to select a circle. Draw a circle. In the Shape Fill Dropdown, select the image you would like to fill the circle.  </a:t>
            </a:r>
          </a:p>
          <a:p>
            <a:pPr lvl="0"/>
            <a:endParaRPr lang="en-US" dirty="0"/>
          </a:p>
        </p:txBody>
      </p:sp>
      <p:sp>
        <p:nvSpPr>
          <p:cNvPr id="29" name="Text Placeholder 28">
            <a:extLst>
              <a:ext uri="{FF2B5EF4-FFF2-40B4-BE49-F238E27FC236}">
                <a16:creationId xmlns:a16="http://schemas.microsoft.com/office/drawing/2014/main" id="{DDE935B4-523D-644E-5940-C19E09BF49E2}"/>
              </a:ext>
            </a:extLst>
          </p:cNvPr>
          <p:cNvSpPr>
            <a:spLocks noGrp="1"/>
          </p:cNvSpPr>
          <p:nvPr>
            <p:ph type="body" sz="quarter" idx="19" hasCustomPrompt="1"/>
          </p:nvPr>
        </p:nvSpPr>
        <p:spPr>
          <a:xfrm>
            <a:off x="254594" y="3680188"/>
            <a:ext cx="641021" cy="523875"/>
          </a:xfrm>
          <a:prstGeom prst="rect">
            <a:avLst/>
          </a:prstGeom>
        </p:spPr>
        <p:txBody>
          <a:bodyPr/>
          <a:lstStyle>
            <a:lvl1pPr marL="0" indent="0" algn="ctr">
              <a:buNone/>
              <a:defRPr sz="3600" b="1">
                <a:solidFill>
                  <a:schemeClr val="bg1"/>
                </a:solidFill>
                <a:latin typeface="+mn-lt"/>
              </a:defRPr>
            </a:lvl1pPr>
          </a:lstStyle>
          <a:p>
            <a:pPr lvl="0"/>
            <a:r>
              <a:rPr lang="en-US" dirty="0"/>
              <a:t>1</a:t>
            </a:r>
          </a:p>
        </p:txBody>
      </p:sp>
      <p:sp>
        <p:nvSpPr>
          <p:cNvPr id="31" name="Text Placeholder 28">
            <a:extLst>
              <a:ext uri="{FF2B5EF4-FFF2-40B4-BE49-F238E27FC236}">
                <a16:creationId xmlns:a16="http://schemas.microsoft.com/office/drawing/2014/main" id="{C22A05FD-F5BA-C955-5D63-98F7942C2D65}"/>
              </a:ext>
            </a:extLst>
          </p:cNvPr>
          <p:cNvSpPr>
            <a:spLocks noGrp="1"/>
          </p:cNvSpPr>
          <p:nvPr>
            <p:ph type="body" sz="quarter" idx="20" hasCustomPrompt="1"/>
          </p:nvPr>
        </p:nvSpPr>
        <p:spPr>
          <a:xfrm>
            <a:off x="243088" y="4512546"/>
            <a:ext cx="622303" cy="523875"/>
          </a:xfrm>
          <a:prstGeom prst="rect">
            <a:avLst/>
          </a:prstGeom>
        </p:spPr>
        <p:txBody>
          <a:bodyPr/>
          <a:lstStyle>
            <a:lvl1pPr marL="0" indent="0" algn="ctr">
              <a:buNone/>
              <a:defRPr sz="3600" b="1">
                <a:solidFill>
                  <a:schemeClr val="bg1"/>
                </a:solidFill>
                <a:latin typeface="+mn-lt"/>
              </a:defRPr>
            </a:lvl1pPr>
          </a:lstStyle>
          <a:p>
            <a:pPr lvl="0"/>
            <a:r>
              <a:rPr lang="en-US" dirty="0"/>
              <a:t>2</a:t>
            </a:r>
          </a:p>
        </p:txBody>
      </p:sp>
      <p:sp>
        <p:nvSpPr>
          <p:cNvPr id="33" name="Text Placeholder 28">
            <a:extLst>
              <a:ext uri="{FF2B5EF4-FFF2-40B4-BE49-F238E27FC236}">
                <a16:creationId xmlns:a16="http://schemas.microsoft.com/office/drawing/2014/main" id="{AA777F43-E036-62C0-CC16-E12375C7A15D}"/>
              </a:ext>
            </a:extLst>
          </p:cNvPr>
          <p:cNvSpPr>
            <a:spLocks noGrp="1"/>
          </p:cNvSpPr>
          <p:nvPr>
            <p:ph type="body" sz="quarter" idx="21" hasCustomPrompt="1"/>
          </p:nvPr>
        </p:nvSpPr>
        <p:spPr>
          <a:xfrm>
            <a:off x="248266" y="5368087"/>
            <a:ext cx="652528" cy="523875"/>
          </a:xfrm>
          <a:prstGeom prst="rect">
            <a:avLst/>
          </a:prstGeom>
        </p:spPr>
        <p:txBody>
          <a:bodyPr/>
          <a:lstStyle>
            <a:lvl1pPr marL="0" indent="0" algn="ctr">
              <a:buNone/>
              <a:defRPr sz="3600" b="1">
                <a:solidFill>
                  <a:schemeClr val="bg1"/>
                </a:solidFill>
                <a:latin typeface="+mn-lt"/>
              </a:defRPr>
            </a:lvl1pPr>
          </a:lstStyle>
          <a:p>
            <a:pPr lvl="0"/>
            <a:r>
              <a:rPr lang="en-US" dirty="0"/>
              <a:t>3</a:t>
            </a:r>
          </a:p>
        </p:txBody>
      </p:sp>
    </p:spTree>
    <p:extLst>
      <p:ext uri="{BB962C8B-B14F-4D97-AF65-F5344CB8AC3E}">
        <p14:creationId xmlns:p14="http://schemas.microsoft.com/office/powerpoint/2010/main" val="109821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Speak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2186663"/>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3403464"/>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2631003"/>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75706211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1114E386-4F33-4CF9-AFA9-EDED6AF6267B}" type="slidenum">
              <a:rPr/>
              <a:t>‹#›</a:t>
            </a:fld>
            <a:endParaRPr/>
          </a:p>
        </p:txBody>
      </p:sp>
      <p:sp>
        <p:nvSpPr>
          <p:cNvPr id="3" name="PlaceHolder 2"/>
          <p:cNvSpPr>
            <a:spLocks noGrp="1"/>
          </p:cNvSpPr>
          <p:nvPr>
            <p:ph type="dt" idx="2"/>
          </p:nvPr>
        </p:nvSpPr>
        <p:spPr/>
        <p:txBody>
          <a:bodyPr/>
          <a:lstStyle/>
          <a:p>
            <a:endParaRPr/>
          </a:p>
        </p:txBody>
      </p:sp>
    </p:spTree>
    <p:extLst>
      <p:ext uri="{BB962C8B-B14F-4D97-AF65-F5344CB8AC3E}">
        <p14:creationId xmlns:p14="http://schemas.microsoft.com/office/powerpoint/2010/main" val="703422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6" name="PlaceHolder 2"/>
          <p:cNvSpPr>
            <a:spLocks noGrp="1"/>
          </p:cNvSpPr>
          <p:nvPr>
            <p:ph type="subTitle"/>
          </p:nvPr>
        </p:nvSpPr>
        <p:spPr>
          <a:xfrm>
            <a:off x="522360" y="1825560"/>
            <a:ext cx="11152080" cy="39542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sldNum" idx="1"/>
          </p:nvPr>
        </p:nvSpPr>
        <p:spPr/>
        <p:txBody>
          <a:bodyPr/>
          <a:lstStyle/>
          <a:p>
            <a:fld id="{FADE4DB1-319E-4BE8-9668-AEDB1ABAA872}" type="slidenum">
              <a:rPr/>
              <a:t>‹#›</a:t>
            </a:fld>
            <a:endParaRPr/>
          </a:p>
        </p:txBody>
      </p:sp>
      <p:sp>
        <p:nvSpPr>
          <p:cNvPr id="5" name="PlaceHolder 4"/>
          <p:cNvSpPr>
            <a:spLocks noGrp="1"/>
          </p:cNvSpPr>
          <p:nvPr>
            <p:ph type="dt" idx="2"/>
          </p:nvPr>
        </p:nvSpPr>
        <p:spPr/>
        <p:txBody>
          <a:bodyPr/>
          <a:lstStyle/>
          <a:p>
            <a:endParaRPr/>
          </a:p>
        </p:txBody>
      </p:sp>
    </p:spTree>
    <p:extLst>
      <p:ext uri="{BB962C8B-B14F-4D97-AF65-F5344CB8AC3E}">
        <p14:creationId xmlns:p14="http://schemas.microsoft.com/office/powerpoint/2010/main" val="555115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8" name="PlaceHolder 2"/>
          <p:cNvSpPr>
            <a:spLocks noGrp="1"/>
          </p:cNvSpPr>
          <p:nvPr>
            <p:ph/>
          </p:nvPr>
        </p:nvSpPr>
        <p:spPr>
          <a:xfrm>
            <a:off x="522360" y="1825560"/>
            <a:ext cx="1115208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 name="PlaceHolder 3"/>
          <p:cNvSpPr>
            <a:spLocks noGrp="1"/>
          </p:cNvSpPr>
          <p:nvPr>
            <p:ph type="sldNum" idx="1"/>
          </p:nvPr>
        </p:nvSpPr>
        <p:spPr/>
        <p:txBody>
          <a:bodyPr/>
          <a:lstStyle/>
          <a:p>
            <a:fld id="{99FC6748-5AD6-4B82-983E-EBA010CA692F}" type="slidenum">
              <a:rPr/>
              <a:t>‹#›</a:t>
            </a:fld>
            <a:endParaRPr/>
          </a:p>
        </p:txBody>
      </p:sp>
      <p:sp>
        <p:nvSpPr>
          <p:cNvPr id="5" name="PlaceHolder 4"/>
          <p:cNvSpPr>
            <a:spLocks noGrp="1"/>
          </p:cNvSpPr>
          <p:nvPr>
            <p:ph type="dt" idx="2"/>
          </p:nvPr>
        </p:nvSpPr>
        <p:spPr/>
        <p:txBody>
          <a:bodyPr/>
          <a:lstStyle/>
          <a:p>
            <a:endParaRPr/>
          </a:p>
        </p:txBody>
      </p:sp>
    </p:spTree>
    <p:extLst>
      <p:ext uri="{BB962C8B-B14F-4D97-AF65-F5344CB8AC3E}">
        <p14:creationId xmlns:p14="http://schemas.microsoft.com/office/powerpoint/2010/main" val="3579010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20" name="PlaceHolder 2"/>
          <p:cNvSpPr>
            <a:spLocks noGrp="1"/>
          </p:cNvSpPr>
          <p:nvPr>
            <p:ph/>
          </p:nvPr>
        </p:nvSpPr>
        <p:spPr>
          <a:xfrm>
            <a:off x="522360" y="1825560"/>
            <a:ext cx="544212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21" name="PlaceHolder 3"/>
          <p:cNvSpPr>
            <a:spLocks noGrp="1"/>
          </p:cNvSpPr>
          <p:nvPr>
            <p:ph/>
          </p:nvPr>
        </p:nvSpPr>
        <p:spPr>
          <a:xfrm>
            <a:off x="6237000" y="1825560"/>
            <a:ext cx="544212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5" name="PlaceHolder 4"/>
          <p:cNvSpPr>
            <a:spLocks noGrp="1"/>
          </p:cNvSpPr>
          <p:nvPr>
            <p:ph type="sldNum" idx="1"/>
          </p:nvPr>
        </p:nvSpPr>
        <p:spPr/>
        <p:txBody>
          <a:bodyPr/>
          <a:lstStyle/>
          <a:p>
            <a:fld id="{2B7ECF63-9602-4B17-99B2-B0FDD73A72AC}" type="slidenum">
              <a:rPr/>
              <a:t>‹#›</a:t>
            </a:fld>
            <a:endParaRPr/>
          </a:p>
        </p:txBody>
      </p:sp>
      <p:sp>
        <p:nvSpPr>
          <p:cNvPr id="6" name="PlaceHolder 5"/>
          <p:cNvSpPr>
            <a:spLocks noGrp="1"/>
          </p:cNvSpPr>
          <p:nvPr>
            <p:ph type="dt" idx="2"/>
          </p:nvPr>
        </p:nvSpPr>
        <p:spPr/>
        <p:txBody>
          <a:bodyPr/>
          <a:lstStyle/>
          <a:p>
            <a:endParaRPr/>
          </a:p>
        </p:txBody>
      </p:sp>
    </p:spTree>
    <p:extLst>
      <p:ext uri="{BB962C8B-B14F-4D97-AF65-F5344CB8AC3E}">
        <p14:creationId xmlns:p14="http://schemas.microsoft.com/office/powerpoint/2010/main" val="2053523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3" name="PlaceHolder 2"/>
          <p:cNvSpPr>
            <a:spLocks noGrp="1"/>
          </p:cNvSpPr>
          <p:nvPr>
            <p:ph type="sldNum" idx="1"/>
          </p:nvPr>
        </p:nvSpPr>
        <p:spPr/>
        <p:txBody>
          <a:bodyPr/>
          <a:lstStyle/>
          <a:p>
            <a:fld id="{10361B89-C608-4913-A234-D3578A073815}" type="slidenum">
              <a:rPr/>
              <a:t>‹#›</a:t>
            </a:fld>
            <a:endParaRPr/>
          </a:p>
        </p:txBody>
      </p:sp>
      <p:sp>
        <p:nvSpPr>
          <p:cNvPr id="4" name="PlaceHolder 3"/>
          <p:cNvSpPr>
            <a:spLocks noGrp="1"/>
          </p:cNvSpPr>
          <p:nvPr>
            <p:ph type="dt" idx="2"/>
          </p:nvPr>
        </p:nvSpPr>
        <p:spPr/>
        <p:txBody>
          <a:bodyPr/>
          <a:lstStyle/>
          <a:p>
            <a:endParaRPr/>
          </a:p>
        </p:txBody>
      </p:sp>
    </p:spTree>
    <p:extLst>
      <p:ext uri="{BB962C8B-B14F-4D97-AF65-F5344CB8AC3E}">
        <p14:creationId xmlns:p14="http://schemas.microsoft.com/office/powerpoint/2010/main" val="979753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182880" y="274320"/>
            <a:ext cx="8960760" cy="33904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sldNum" idx="1"/>
          </p:nvPr>
        </p:nvSpPr>
        <p:spPr/>
        <p:txBody>
          <a:bodyPr/>
          <a:lstStyle/>
          <a:p>
            <a:fld id="{A164D8F5-73AF-4A26-8CE9-26CD2649E46F}" type="slidenum">
              <a:rPr/>
              <a:t>‹#›</a:t>
            </a:fld>
            <a:endParaRPr/>
          </a:p>
        </p:txBody>
      </p:sp>
      <p:sp>
        <p:nvSpPr>
          <p:cNvPr id="4" name="PlaceHolder 3"/>
          <p:cNvSpPr>
            <a:spLocks noGrp="1"/>
          </p:cNvSpPr>
          <p:nvPr>
            <p:ph type="dt" idx="2"/>
          </p:nvPr>
        </p:nvSpPr>
        <p:spPr/>
        <p:txBody>
          <a:bodyPr/>
          <a:lstStyle/>
          <a:p>
            <a:endParaRPr/>
          </a:p>
        </p:txBody>
      </p:sp>
    </p:spTree>
    <p:extLst>
      <p:ext uri="{BB962C8B-B14F-4D97-AF65-F5344CB8AC3E}">
        <p14:creationId xmlns:p14="http://schemas.microsoft.com/office/powerpoint/2010/main" val="369354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25" name="PlaceHolder 2"/>
          <p:cNvSpPr>
            <a:spLocks noGrp="1"/>
          </p:cNvSpPr>
          <p:nvPr>
            <p:ph/>
          </p:nvPr>
        </p:nvSpPr>
        <p:spPr>
          <a:xfrm>
            <a:off x="52236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26" name="PlaceHolder 3"/>
          <p:cNvSpPr>
            <a:spLocks noGrp="1"/>
          </p:cNvSpPr>
          <p:nvPr>
            <p:ph/>
          </p:nvPr>
        </p:nvSpPr>
        <p:spPr>
          <a:xfrm>
            <a:off x="6237000" y="1825560"/>
            <a:ext cx="544212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27" name="PlaceHolder 4"/>
          <p:cNvSpPr>
            <a:spLocks noGrp="1"/>
          </p:cNvSpPr>
          <p:nvPr>
            <p:ph/>
          </p:nvPr>
        </p:nvSpPr>
        <p:spPr>
          <a:xfrm>
            <a:off x="522360" y="389124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6" name="PlaceHolder 5"/>
          <p:cNvSpPr>
            <a:spLocks noGrp="1"/>
          </p:cNvSpPr>
          <p:nvPr>
            <p:ph type="sldNum" idx="1"/>
          </p:nvPr>
        </p:nvSpPr>
        <p:spPr/>
        <p:txBody>
          <a:bodyPr/>
          <a:lstStyle/>
          <a:p>
            <a:fld id="{65641268-3328-4032-B7D9-F8FD09C00823}" type="slidenum">
              <a:rPr/>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72959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29" name="PlaceHolder 2"/>
          <p:cNvSpPr>
            <a:spLocks noGrp="1"/>
          </p:cNvSpPr>
          <p:nvPr>
            <p:ph/>
          </p:nvPr>
        </p:nvSpPr>
        <p:spPr>
          <a:xfrm>
            <a:off x="522360" y="1825560"/>
            <a:ext cx="544212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30" name="PlaceHolder 3"/>
          <p:cNvSpPr>
            <a:spLocks noGrp="1"/>
          </p:cNvSpPr>
          <p:nvPr>
            <p:ph/>
          </p:nvPr>
        </p:nvSpPr>
        <p:spPr>
          <a:xfrm>
            <a:off x="623700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31" name="PlaceHolder 4"/>
          <p:cNvSpPr>
            <a:spLocks noGrp="1"/>
          </p:cNvSpPr>
          <p:nvPr>
            <p:ph/>
          </p:nvPr>
        </p:nvSpPr>
        <p:spPr>
          <a:xfrm>
            <a:off x="6237000" y="389124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6" name="PlaceHolder 5"/>
          <p:cNvSpPr>
            <a:spLocks noGrp="1"/>
          </p:cNvSpPr>
          <p:nvPr>
            <p:ph type="sldNum" idx="1"/>
          </p:nvPr>
        </p:nvSpPr>
        <p:spPr/>
        <p:txBody>
          <a:bodyPr/>
          <a:lstStyle/>
          <a:p>
            <a:fld id="{8760A281-46E5-4499-8B75-F58CA9E63DEE}" type="slidenum">
              <a:rPr/>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3090856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33" name="PlaceHolder 2"/>
          <p:cNvSpPr>
            <a:spLocks noGrp="1"/>
          </p:cNvSpPr>
          <p:nvPr>
            <p:ph/>
          </p:nvPr>
        </p:nvSpPr>
        <p:spPr>
          <a:xfrm>
            <a:off x="52236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34" name="PlaceHolder 3"/>
          <p:cNvSpPr>
            <a:spLocks noGrp="1"/>
          </p:cNvSpPr>
          <p:nvPr>
            <p:ph/>
          </p:nvPr>
        </p:nvSpPr>
        <p:spPr>
          <a:xfrm>
            <a:off x="623700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35" name="PlaceHolder 4"/>
          <p:cNvSpPr>
            <a:spLocks noGrp="1"/>
          </p:cNvSpPr>
          <p:nvPr>
            <p:ph/>
          </p:nvPr>
        </p:nvSpPr>
        <p:spPr>
          <a:xfrm>
            <a:off x="522360" y="3891240"/>
            <a:ext cx="1115208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6" name="PlaceHolder 5"/>
          <p:cNvSpPr>
            <a:spLocks noGrp="1"/>
          </p:cNvSpPr>
          <p:nvPr>
            <p:ph type="sldNum" idx="1"/>
          </p:nvPr>
        </p:nvSpPr>
        <p:spPr/>
        <p:txBody>
          <a:bodyPr/>
          <a:lstStyle/>
          <a:p>
            <a:fld id="{87F37C4A-0AE3-48F6-9E81-6766AD0C5DE7}" type="slidenum">
              <a:rPr/>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4232902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37" name="PlaceHolder 2"/>
          <p:cNvSpPr>
            <a:spLocks noGrp="1"/>
          </p:cNvSpPr>
          <p:nvPr>
            <p:ph/>
          </p:nvPr>
        </p:nvSpPr>
        <p:spPr>
          <a:xfrm>
            <a:off x="522360" y="1825560"/>
            <a:ext cx="1115208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38" name="PlaceHolder 3"/>
          <p:cNvSpPr>
            <a:spLocks noGrp="1"/>
          </p:cNvSpPr>
          <p:nvPr>
            <p:ph/>
          </p:nvPr>
        </p:nvSpPr>
        <p:spPr>
          <a:xfrm>
            <a:off x="522360" y="3891240"/>
            <a:ext cx="1115208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5" name="PlaceHolder 4"/>
          <p:cNvSpPr>
            <a:spLocks noGrp="1"/>
          </p:cNvSpPr>
          <p:nvPr>
            <p:ph type="sldNum" idx="1"/>
          </p:nvPr>
        </p:nvSpPr>
        <p:spPr/>
        <p:txBody>
          <a:bodyPr/>
          <a:lstStyle/>
          <a:p>
            <a:fld id="{1921E2E6-262E-48B8-A4A3-158494CE09AB}" type="slidenum">
              <a:rPr/>
              <a:t>‹#›</a:t>
            </a:fld>
            <a:endParaRPr/>
          </a:p>
        </p:txBody>
      </p:sp>
      <p:sp>
        <p:nvSpPr>
          <p:cNvPr id="6" name="PlaceHolder 5"/>
          <p:cNvSpPr>
            <a:spLocks noGrp="1"/>
          </p:cNvSpPr>
          <p:nvPr>
            <p:ph type="dt" idx="2"/>
          </p:nvPr>
        </p:nvSpPr>
        <p:spPr/>
        <p:txBody>
          <a:bodyPr/>
          <a:lstStyle/>
          <a:p>
            <a:endParaRPr/>
          </a:p>
        </p:txBody>
      </p:sp>
    </p:spTree>
    <p:extLst>
      <p:ext uri="{BB962C8B-B14F-4D97-AF65-F5344CB8AC3E}">
        <p14:creationId xmlns:p14="http://schemas.microsoft.com/office/powerpoint/2010/main" val="397909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14743C02-D1A9-61B8-5288-7B67B34698E8}"/>
              </a:ext>
            </a:extLst>
          </p:cNvPr>
          <p:cNvSpPr>
            <a:spLocks noGrp="1"/>
          </p:cNvSpPr>
          <p:nvPr>
            <p:ph type="body" sz="quarter" idx="13" hasCustomPrompt="1"/>
          </p:nvPr>
        </p:nvSpPr>
        <p:spPr>
          <a:xfrm>
            <a:off x="558076"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307"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58077" y="1737361"/>
            <a:ext cx="1830017" cy="1830017"/>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2615" y="1881899"/>
            <a:ext cx="1540939" cy="1540939"/>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pic>
        <p:nvPicPr>
          <p:cNvPr id="2" name="Picture 1">
            <a:extLst>
              <a:ext uri="{FF2B5EF4-FFF2-40B4-BE49-F238E27FC236}">
                <a16:creationId xmlns:a16="http://schemas.microsoft.com/office/drawing/2014/main" id="{8B526279-B959-C623-C6F6-3DB61C8D2F34}"/>
              </a:ext>
            </a:extLst>
          </p:cNvPr>
          <p:cNvPicPr>
            <a:picLocks noChangeAspect="1"/>
          </p:cNvPicPr>
          <p:nvPr userDrawn="1"/>
        </p:nvPicPr>
        <p:blipFill>
          <a:blip r:embed="rId2"/>
          <a:stretch>
            <a:fillRect/>
          </a:stretch>
        </p:blipFill>
        <p:spPr>
          <a:xfrm>
            <a:off x="6345812" y="1737361"/>
            <a:ext cx="1830017" cy="1830017"/>
          </a:xfrm>
          <a:prstGeom prst="rect">
            <a:avLst/>
          </a:prstGeom>
        </p:spPr>
      </p:pic>
      <p:sp>
        <p:nvSpPr>
          <p:cNvPr id="3" name="Picture Placeholder 41">
            <a:extLst>
              <a:ext uri="{FF2B5EF4-FFF2-40B4-BE49-F238E27FC236}">
                <a16:creationId xmlns:a16="http://schemas.microsoft.com/office/drawing/2014/main" id="{ABE26489-8582-9DE8-D5DA-68BD1FDBA152}"/>
              </a:ext>
            </a:extLst>
          </p:cNvPr>
          <p:cNvSpPr>
            <a:spLocks noGrp="1"/>
          </p:cNvSpPr>
          <p:nvPr>
            <p:ph type="pic" sz="quarter" idx="17"/>
          </p:nvPr>
        </p:nvSpPr>
        <p:spPr>
          <a:xfrm>
            <a:off x="6492942" y="1888061"/>
            <a:ext cx="1540939" cy="1540939"/>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Text Placeholder 9">
            <a:extLst>
              <a:ext uri="{FF2B5EF4-FFF2-40B4-BE49-F238E27FC236}">
                <a16:creationId xmlns:a16="http://schemas.microsoft.com/office/drawing/2014/main" id="{74087B4A-D7A8-AF45-926C-2A294507EDFE}"/>
              </a:ext>
            </a:extLst>
          </p:cNvPr>
          <p:cNvSpPr>
            <a:spLocks noGrp="1"/>
          </p:cNvSpPr>
          <p:nvPr>
            <p:ph type="body" sz="quarter" idx="18" hasCustomPrompt="1"/>
          </p:nvPr>
        </p:nvSpPr>
        <p:spPr>
          <a:xfrm>
            <a:off x="6356989"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5C0035E6-7161-7EC6-5CB2-B9CFCF00BDCF}"/>
              </a:ext>
            </a:extLst>
          </p:cNvPr>
          <p:cNvSpPr>
            <a:spLocks noGrp="1"/>
          </p:cNvSpPr>
          <p:nvPr>
            <p:ph type="body" sz="quarter" idx="19" hasCustomPrompt="1"/>
          </p:nvPr>
        </p:nvSpPr>
        <p:spPr>
          <a:xfrm>
            <a:off x="6356989"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1" name="Text Placeholder 26">
            <a:extLst>
              <a:ext uri="{FF2B5EF4-FFF2-40B4-BE49-F238E27FC236}">
                <a16:creationId xmlns:a16="http://schemas.microsoft.com/office/drawing/2014/main" id="{E4A52267-E001-2450-5FFB-EB041A8954B1}"/>
              </a:ext>
            </a:extLst>
          </p:cNvPr>
          <p:cNvSpPr>
            <a:spLocks noGrp="1"/>
          </p:cNvSpPr>
          <p:nvPr>
            <p:ph type="body" sz="quarter" idx="20" hasCustomPrompt="1"/>
          </p:nvPr>
        </p:nvSpPr>
        <p:spPr>
          <a:xfrm>
            <a:off x="6357220"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Tree>
    <p:extLst>
      <p:ext uri="{BB962C8B-B14F-4D97-AF65-F5344CB8AC3E}">
        <p14:creationId xmlns:p14="http://schemas.microsoft.com/office/powerpoint/2010/main" val="3829887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40" name="PlaceHolder 2"/>
          <p:cNvSpPr>
            <a:spLocks noGrp="1"/>
          </p:cNvSpPr>
          <p:nvPr>
            <p:ph/>
          </p:nvPr>
        </p:nvSpPr>
        <p:spPr>
          <a:xfrm>
            <a:off x="52236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1" name="PlaceHolder 3"/>
          <p:cNvSpPr>
            <a:spLocks noGrp="1"/>
          </p:cNvSpPr>
          <p:nvPr>
            <p:ph/>
          </p:nvPr>
        </p:nvSpPr>
        <p:spPr>
          <a:xfrm>
            <a:off x="623700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2" name="PlaceHolder 4"/>
          <p:cNvSpPr>
            <a:spLocks noGrp="1"/>
          </p:cNvSpPr>
          <p:nvPr>
            <p:ph/>
          </p:nvPr>
        </p:nvSpPr>
        <p:spPr>
          <a:xfrm>
            <a:off x="522360" y="389124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3" name="PlaceHolder 5"/>
          <p:cNvSpPr>
            <a:spLocks noGrp="1"/>
          </p:cNvSpPr>
          <p:nvPr>
            <p:ph/>
          </p:nvPr>
        </p:nvSpPr>
        <p:spPr>
          <a:xfrm>
            <a:off x="6237000" y="389124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7" name="PlaceHolder 6"/>
          <p:cNvSpPr>
            <a:spLocks noGrp="1"/>
          </p:cNvSpPr>
          <p:nvPr>
            <p:ph type="sldNum" idx="1"/>
          </p:nvPr>
        </p:nvSpPr>
        <p:spPr/>
        <p:txBody>
          <a:bodyPr/>
          <a:lstStyle/>
          <a:p>
            <a:fld id="{5410B375-F5ED-45CA-928C-8F0BA0DB4081}" type="slidenum">
              <a:rPr/>
              <a:t>‹#›</a:t>
            </a:fld>
            <a:endParaRPr/>
          </a:p>
        </p:txBody>
      </p:sp>
      <p:sp>
        <p:nvSpPr>
          <p:cNvPr id="8" name="PlaceHolder 7"/>
          <p:cNvSpPr>
            <a:spLocks noGrp="1"/>
          </p:cNvSpPr>
          <p:nvPr>
            <p:ph type="dt" idx="2"/>
          </p:nvPr>
        </p:nvSpPr>
        <p:spPr/>
        <p:txBody>
          <a:bodyPr/>
          <a:lstStyle/>
          <a:p>
            <a:endParaRPr/>
          </a:p>
        </p:txBody>
      </p:sp>
    </p:spTree>
    <p:extLst>
      <p:ext uri="{BB962C8B-B14F-4D97-AF65-F5344CB8AC3E}">
        <p14:creationId xmlns:p14="http://schemas.microsoft.com/office/powerpoint/2010/main" val="290950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45" name="PlaceHolder 2"/>
          <p:cNvSpPr>
            <a:spLocks noGrp="1"/>
          </p:cNvSpPr>
          <p:nvPr>
            <p:ph/>
          </p:nvPr>
        </p:nvSpPr>
        <p:spPr>
          <a:xfrm>
            <a:off x="522360" y="182556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6" name="PlaceHolder 3"/>
          <p:cNvSpPr>
            <a:spLocks noGrp="1"/>
          </p:cNvSpPr>
          <p:nvPr>
            <p:ph/>
          </p:nvPr>
        </p:nvSpPr>
        <p:spPr>
          <a:xfrm>
            <a:off x="4293000" y="182556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7" name="PlaceHolder 4"/>
          <p:cNvSpPr>
            <a:spLocks noGrp="1"/>
          </p:cNvSpPr>
          <p:nvPr>
            <p:ph/>
          </p:nvPr>
        </p:nvSpPr>
        <p:spPr>
          <a:xfrm>
            <a:off x="8063640" y="182556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8" name="PlaceHolder 5"/>
          <p:cNvSpPr>
            <a:spLocks noGrp="1"/>
          </p:cNvSpPr>
          <p:nvPr>
            <p:ph/>
          </p:nvPr>
        </p:nvSpPr>
        <p:spPr>
          <a:xfrm>
            <a:off x="522360" y="389124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9" name="PlaceHolder 6"/>
          <p:cNvSpPr>
            <a:spLocks noGrp="1"/>
          </p:cNvSpPr>
          <p:nvPr>
            <p:ph/>
          </p:nvPr>
        </p:nvSpPr>
        <p:spPr>
          <a:xfrm>
            <a:off x="4293000" y="389124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50" name="PlaceHolder 7"/>
          <p:cNvSpPr>
            <a:spLocks noGrp="1"/>
          </p:cNvSpPr>
          <p:nvPr>
            <p:ph/>
          </p:nvPr>
        </p:nvSpPr>
        <p:spPr>
          <a:xfrm>
            <a:off x="8063640" y="389124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9" name="PlaceHolder 8"/>
          <p:cNvSpPr>
            <a:spLocks noGrp="1"/>
          </p:cNvSpPr>
          <p:nvPr>
            <p:ph type="sldNum" idx="1"/>
          </p:nvPr>
        </p:nvSpPr>
        <p:spPr/>
        <p:txBody>
          <a:bodyPr/>
          <a:lstStyle/>
          <a:p>
            <a:fld id="{2BEFD70A-1E1A-4C8D-8DDC-5544D29C5A27}" type="slidenum">
              <a:rPr/>
              <a:t>‹#›</a:t>
            </a:fld>
            <a:endParaRPr/>
          </a:p>
        </p:txBody>
      </p:sp>
      <p:sp>
        <p:nvSpPr>
          <p:cNvPr id="10" name="PlaceHolder 9"/>
          <p:cNvSpPr>
            <a:spLocks noGrp="1"/>
          </p:cNvSpPr>
          <p:nvPr>
            <p:ph type="dt" idx="2"/>
          </p:nvPr>
        </p:nvSpPr>
        <p:spPr/>
        <p:txBody>
          <a:bodyPr/>
          <a:lstStyle/>
          <a:p>
            <a:endParaRPr/>
          </a:p>
        </p:txBody>
      </p:sp>
    </p:spTree>
    <p:extLst>
      <p:ext uri="{BB962C8B-B14F-4D97-AF65-F5344CB8AC3E}">
        <p14:creationId xmlns:p14="http://schemas.microsoft.com/office/powerpoint/2010/main" val="58588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lstStyle/>
          <a:p>
            <a:fld id="{F2B7F95B-C48E-42AB-8F35-177098444881}" type="slidenum">
              <a:rPr/>
              <a:t>‹#›</a:t>
            </a:fld>
            <a:endParaRPr/>
          </a:p>
        </p:txBody>
      </p:sp>
    </p:spTree>
    <p:extLst>
      <p:ext uri="{BB962C8B-B14F-4D97-AF65-F5344CB8AC3E}">
        <p14:creationId xmlns:p14="http://schemas.microsoft.com/office/powerpoint/2010/main" val="2549160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00" name="PlaceHolder 2"/>
          <p:cNvSpPr>
            <a:spLocks noGrp="1"/>
          </p:cNvSpPr>
          <p:nvPr>
            <p:ph type="subTitle"/>
          </p:nvPr>
        </p:nvSpPr>
        <p:spPr>
          <a:xfrm>
            <a:off x="522360" y="1825560"/>
            <a:ext cx="11152080" cy="39542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sldNum" idx="4"/>
          </p:nvPr>
        </p:nvSpPr>
        <p:spPr/>
        <p:txBody>
          <a:bodyPr/>
          <a:lstStyle/>
          <a:p>
            <a:fld id="{80804680-B6AA-4C89-B546-5894A012FA9D}" type="slidenum">
              <a:rPr/>
              <a:t>‹#›</a:t>
            </a:fld>
            <a:endParaRPr/>
          </a:p>
        </p:txBody>
      </p:sp>
    </p:spTree>
    <p:extLst>
      <p:ext uri="{BB962C8B-B14F-4D97-AF65-F5344CB8AC3E}">
        <p14:creationId xmlns:p14="http://schemas.microsoft.com/office/powerpoint/2010/main" val="3969258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02" name="PlaceHolder 2"/>
          <p:cNvSpPr>
            <a:spLocks noGrp="1"/>
          </p:cNvSpPr>
          <p:nvPr>
            <p:ph/>
          </p:nvPr>
        </p:nvSpPr>
        <p:spPr>
          <a:xfrm>
            <a:off x="522360" y="1825560"/>
            <a:ext cx="1115208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4" name="PlaceHolder 3"/>
          <p:cNvSpPr>
            <a:spLocks noGrp="1"/>
          </p:cNvSpPr>
          <p:nvPr>
            <p:ph type="sldNum" idx="4"/>
          </p:nvPr>
        </p:nvSpPr>
        <p:spPr/>
        <p:txBody>
          <a:bodyPr/>
          <a:lstStyle/>
          <a:p>
            <a:fld id="{D372EB18-7A7F-4D92-B795-84961E8388A4}" type="slidenum">
              <a:rPr/>
              <a:t>‹#›</a:t>
            </a:fld>
            <a:endParaRPr/>
          </a:p>
        </p:txBody>
      </p:sp>
    </p:spTree>
    <p:extLst>
      <p:ext uri="{BB962C8B-B14F-4D97-AF65-F5344CB8AC3E}">
        <p14:creationId xmlns:p14="http://schemas.microsoft.com/office/powerpoint/2010/main" val="1397797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04" name="PlaceHolder 2"/>
          <p:cNvSpPr>
            <a:spLocks noGrp="1"/>
          </p:cNvSpPr>
          <p:nvPr>
            <p:ph/>
          </p:nvPr>
        </p:nvSpPr>
        <p:spPr>
          <a:xfrm>
            <a:off x="522360" y="1825560"/>
            <a:ext cx="544212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05" name="PlaceHolder 3"/>
          <p:cNvSpPr>
            <a:spLocks noGrp="1"/>
          </p:cNvSpPr>
          <p:nvPr>
            <p:ph/>
          </p:nvPr>
        </p:nvSpPr>
        <p:spPr>
          <a:xfrm>
            <a:off x="6237000" y="1825560"/>
            <a:ext cx="544212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5" name="PlaceHolder 4"/>
          <p:cNvSpPr>
            <a:spLocks noGrp="1"/>
          </p:cNvSpPr>
          <p:nvPr>
            <p:ph type="sldNum" idx="4"/>
          </p:nvPr>
        </p:nvSpPr>
        <p:spPr/>
        <p:txBody>
          <a:bodyPr/>
          <a:lstStyle/>
          <a:p>
            <a:fld id="{9BF0F2DF-0510-4BA9-98B2-DE4B83DD81CC}" type="slidenum">
              <a:rPr/>
              <a:t>‹#›</a:t>
            </a:fld>
            <a:endParaRPr/>
          </a:p>
        </p:txBody>
      </p:sp>
    </p:spTree>
    <p:extLst>
      <p:ext uri="{BB962C8B-B14F-4D97-AF65-F5344CB8AC3E}">
        <p14:creationId xmlns:p14="http://schemas.microsoft.com/office/powerpoint/2010/main" val="505874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3" name="PlaceHolder 2"/>
          <p:cNvSpPr>
            <a:spLocks noGrp="1"/>
          </p:cNvSpPr>
          <p:nvPr>
            <p:ph type="sldNum" idx="4"/>
          </p:nvPr>
        </p:nvSpPr>
        <p:spPr/>
        <p:txBody>
          <a:bodyPr/>
          <a:lstStyle/>
          <a:p>
            <a:fld id="{179C5634-7E09-4E72-874F-1D3E256C667F}" type="slidenum">
              <a:rPr/>
              <a:t>‹#›</a:t>
            </a:fld>
            <a:endParaRPr/>
          </a:p>
        </p:txBody>
      </p:sp>
    </p:spTree>
    <p:extLst>
      <p:ext uri="{BB962C8B-B14F-4D97-AF65-F5344CB8AC3E}">
        <p14:creationId xmlns:p14="http://schemas.microsoft.com/office/powerpoint/2010/main" val="1831887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182880" y="274320"/>
            <a:ext cx="8960760" cy="33904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sldNum" idx="4"/>
          </p:nvPr>
        </p:nvSpPr>
        <p:spPr/>
        <p:txBody>
          <a:bodyPr/>
          <a:lstStyle/>
          <a:p>
            <a:fld id="{1133E528-6E73-4576-AE1C-3C2620140015}" type="slidenum">
              <a:rPr/>
              <a:t>‹#›</a:t>
            </a:fld>
            <a:endParaRPr/>
          </a:p>
        </p:txBody>
      </p:sp>
    </p:spTree>
    <p:extLst>
      <p:ext uri="{BB962C8B-B14F-4D97-AF65-F5344CB8AC3E}">
        <p14:creationId xmlns:p14="http://schemas.microsoft.com/office/powerpoint/2010/main" val="3612853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09" name="PlaceHolder 2"/>
          <p:cNvSpPr>
            <a:spLocks noGrp="1"/>
          </p:cNvSpPr>
          <p:nvPr>
            <p:ph/>
          </p:nvPr>
        </p:nvSpPr>
        <p:spPr>
          <a:xfrm>
            <a:off x="52236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10" name="PlaceHolder 3"/>
          <p:cNvSpPr>
            <a:spLocks noGrp="1"/>
          </p:cNvSpPr>
          <p:nvPr>
            <p:ph/>
          </p:nvPr>
        </p:nvSpPr>
        <p:spPr>
          <a:xfrm>
            <a:off x="6237000" y="1825560"/>
            <a:ext cx="544212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11" name="PlaceHolder 4"/>
          <p:cNvSpPr>
            <a:spLocks noGrp="1"/>
          </p:cNvSpPr>
          <p:nvPr>
            <p:ph/>
          </p:nvPr>
        </p:nvSpPr>
        <p:spPr>
          <a:xfrm>
            <a:off x="522360" y="389124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6" name="PlaceHolder 5"/>
          <p:cNvSpPr>
            <a:spLocks noGrp="1"/>
          </p:cNvSpPr>
          <p:nvPr>
            <p:ph type="sldNum" idx="4"/>
          </p:nvPr>
        </p:nvSpPr>
        <p:spPr/>
        <p:txBody>
          <a:bodyPr/>
          <a:lstStyle/>
          <a:p>
            <a:fld id="{9CDD0150-B7F2-47B4-8399-D5513EAFA89E}" type="slidenum">
              <a:rPr/>
              <a:t>‹#›</a:t>
            </a:fld>
            <a:endParaRPr/>
          </a:p>
        </p:txBody>
      </p:sp>
    </p:spTree>
    <p:extLst>
      <p:ext uri="{BB962C8B-B14F-4D97-AF65-F5344CB8AC3E}">
        <p14:creationId xmlns:p14="http://schemas.microsoft.com/office/powerpoint/2010/main" val="9948621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13" name="PlaceHolder 2"/>
          <p:cNvSpPr>
            <a:spLocks noGrp="1"/>
          </p:cNvSpPr>
          <p:nvPr>
            <p:ph/>
          </p:nvPr>
        </p:nvSpPr>
        <p:spPr>
          <a:xfrm>
            <a:off x="522360" y="1825560"/>
            <a:ext cx="5442120" cy="39542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14" name="PlaceHolder 3"/>
          <p:cNvSpPr>
            <a:spLocks noGrp="1"/>
          </p:cNvSpPr>
          <p:nvPr>
            <p:ph/>
          </p:nvPr>
        </p:nvSpPr>
        <p:spPr>
          <a:xfrm>
            <a:off x="623700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15" name="PlaceHolder 4"/>
          <p:cNvSpPr>
            <a:spLocks noGrp="1"/>
          </p:cNvSpPr>
          <p:nvPr>
            <p:ph/>
          </p:nvPr>
        </p:nvSpPr>
        <p:spPr>
          <a:xfrm>
            <a:off x="6237000" y="389124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6" name="PlaceHolder 5"/>
          <p:cNvSpPr>
            <a:spLocks noGrp="1"/>
          </p:cNvSpPr>
          <p:nvPr>
            <p:ph type="sldNum" idx="4"/>
          </p:nvPr>
        </p:nvSpPr>
        <p:spPr/>
        <p:txBody>
          <a:bodyPr/>
          <a:lstStyle/>
          <a:p>
            <a:fld id="{1D5C7A80-EE74-4E58-94D8-275B1E567245}" type="slidenum">
              <a:rPr/>
              <a:t>‹#›</a:t>
            </a:fld>
            <a:endParaRPr/>
          </a:p>
        </p:txBody>
      </p:sp>
    </p:spTree>
    <p:extLst>
      <p:ext uri="{BB962C8B-B14F-4D97-AF65-F5344CB8AC3E}">
        <p14:creationId xmlns:p14="http://schemas.microsoft.com/office/powerpoint/2010/main" val="244114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076"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4" name="Text Placeholder 9">
            <a:extLst>
              <a:ext uri="{FF2B5EF4-FFF2-40B4-BE49-F238E27FC236}">
                <a16:creationId xmlns:a16="http://schemas.microsoft.com/office/drawing/2014/main" id="{E44F1480-CFAC-5AC9-8967-BF47F7B70B12}"/>
              </a:ext>
            </a:extLst>
          </p:cNvPr>
          <p:cNvSpPr>
            <a:spLocks noGrp="1"/>
          </p:cNvSpPr>
          <p:nvPr>
            <p:ph type="body" sz="quarter" idx="18" hasCustomPrompt="1"/>
          </p:nvPr>
        </p:nvSpPr>
        <p:spPr>
          <a:xfrm>
            <a:off x="6345812"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6" name="Text Placeholder 26">
            <a:extLst>
              <a:ext uri="{FF2B5EF4-FFF2-40B4-BE49-F238E27FC236}">
                <a16:creationId xmlns:a16="http://schemas.microsoft.com/office/drawing/2014/main" id="{77184AE8-563B-3867-7807-D083BB18B4ED}"/>
              </a:ext>
            </a:extLst>
          </p:cNvPr>
          <p:cNvSpPr>
            <a:spLocks noGrp="1"/>
          </p:cNvSpPr>
          <p:nvPr>
            <p:ph type="body" sz="quarter" idx="20" hasCustomPrompt="1"/>
          </p:nvPr>
        </p:nvSpPr>
        <p:spPr>
          <a:xfrm>
            <a:off x="6345812"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Text Placeholder 14">
            <a:extLst>
              <a:ext uri="{FF2B5EF4-FFF2-40B4-BE49-F238E27FC236}">
                <a16:creationId xmlns:a16="http://schemas.microsoft.com/office/drawing/2014/main" id="{DBA97FFE-4DB2-CB4B-1C24-42C38C4C9C2B}"/>
              </a:ext>
            </a:extLst>
          </p:cNvPr>
          <p:cNvSpPr>
            <a:spLocks noGrp="1"/>
          </p:cNvSpPr>
          <p:nvPr>
            <p:ph type="body" sz="quarter" idx="13" hasCustomPrompt="1"/>
          </p:nvPr>
        </p:nvSpPr>
        <p:spPr>
          <a:xfrm>
            <a:off x="558076"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9" name="Text Placeholder 14">
            <a:extLst>
              <a:ext uri="{FF2B5EF4-FFF2-40B4-BE49-F238E27FC236}">
                <a16:creationId xmlns:a16="http://schemas.microsoft.com/office/drawing/2014/main" id="{77E4791F-06F9-C73B-D05E-72BCFE50434F}"/>
              </a:ext>
            </a:extLst>
          </p:cNvPr>
          <p:cNvSpPr>
            <a:spLocks noGrp="1"/>
          </p:cNvSpPr>
          <p:nvPr>
            <p:ph type="body" sz="quarter" idx="21" hasCustomPrompt="1"/>
          </p:nvPr>
        </p:nvSpPr>
        <p:spPr>
          <a:xfrm>
            <a:off x="6345812"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83401791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17" name="PlaceHolder 2"/>
          <p:cNvSpPr>
            <a:spLocks noGrp="1"/>
          </p:cNvSpPr>
          <p:nvPr>
            <p:ph/>
          </p:nvPr>
        </p:nvSpPr>
        <p:spPr>
          <a:xfrm>
            <a:off x="52236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18" name="PlaceHolder 3"/>
          <p:cNvSpPr>
            <a:spLocks noGrp="1"/>
          </p:cNvSpPr>
          <p:nvPr>
            <p:ph/>
          </p:nvPr>
        </p:nvSpPr>
        <p:spPr>
          <a:xfrm>
            <a:off x="623700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19" name="PlaceHolder 4"/>
          <p:cNvSpPr>
            <a:spLocks noGrp="1"/>
          </p:cNvSpPr>
          <p:nvPr>
            <p:ph/>
          </p:nvPr>
        </p:nvSpPr>
        <p:spPr>
          <a:xfrm>
            <a:off x="522360" y="3891240"/>
            <a:ext cx="1115208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6" name="PlaceHolder 5"/>
          <p:cNvSpPr>
            <a:spLocks noGrp="1"/>
          </p:cNvSpPr>
          <p:nvPr>
            <p:ph type="sldNum" idx="4"/>
          </p:nvPr>
        </p:nvSpPr>
        <p:spPr/>
        <p:txBody>
          <a:bodyPr/>
          <a:lstStyle/>
          <a:p>
            <a:fld id="{BD56E540-CEE4-4311-85A1-F10E5B900CDA}" type="slidenum">
              <a:rPr/>
              <a:t>‹#›</a:t>
            </a:fld>
            <a:endParaRPr/>
          </a:p>
        </p:txBody>
      </p:sp>
    </p:spTree>
    <p:extLst>
      <p:ext uri="{BB962C8B-B14F-4D97-AF65-F5344CB8AC3E}">
        <p14:creationId xmlns:p14="http://schemas.microsoft.com/office/powerpoint/2010/main" val="1149672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21" name="PlaceHolder 2"/>
          <p:cNvSpPr>
            <a:spLocks noGrp="1"/>
          </p:cNvSpPr>
          <p:nvPr>
            <p:ph/>
          </p:nvPr>
        </p:nvSpPr>
        <p:spPr>
          <a:xfrm>
            <a:off x="522360" y="1825560"/>
            <a:ext cx="1115208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22" name="PlaceHolder 3"/>
          <p:cNvSpPr>
            <a:spLocks noGrp="1"/>
          </p:cNvSpPr>
          <p:nvPr>
            <p:ph/>
          </p:nvPr>
        </p:nvSpPr>
        <p:spPr>
          <a:xfrm>
            <a:off x="522360" y="3891240"/>
            <a:ext cx="1115208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5" name="PlaceHolder 4"/>
          <p:cNvSpPr>
            <a:spLocks noGrp="1"/>
          </p:cNvSpPr>
          <p:nvPr>
            <p:ph type="sldNum" idx="4"/>
          </p:nvPr>
        </p:nvSpPr>
        <p:spPr/>
        <p:txBody>
          <a:bodyPr/>
          <a:lstStyle/>
          <a:p>
            <a:fld id="{9F57893C-3444-4D6E-868B-BAA633EAB266}" type="slidenum">
              <a:rPr/>
              <a:t>‹#›</a:t>
            </a:fld>
            <a:endParaRPr/>
          </a:p>
        </p:txBody>
      </p:sp>
    </p:spTree>
    <p:extLst>
      <p:ext uri="{BB962C8B-B14F-4D97-AF65-F5344CB8AC3E}">
        <p14:creationId xmlns:p14="http://schemas.microsoft.com/office/powerpoint/2010/main" val="1724693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24" name="PlaceHolder 2"/>
          <p:cNvSpPr>
            <a:spLocks noGrp="1"/>
          </p:cNvSpPr>
          <p:nvPr>
            <p:ph/>
          </p:nvPr>
        </p:nvSpPr>
        <p:spPr>
          <a:xfrm>
            <a:off x="52236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25" name="PlaceHolder 3"/>
          <p:cNvSpPr>
            <a:spLocks noGrp="1"/>
          </p:cNvSpPr>
          <p:nvPr>
            <p:ph/>
          </p:nvPr>
        </p:nvSpPr>
        <p:spPr>
          <a:xfrm>
            <a:off x="6237000" y="182556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26" name="PlaceHolder 4"/>
          <p:cNvSpPr>
            <a:spLocks noGrp="1"/>
          </p:cNvSpPr>
          <p:nvPr>
            <p:ph/>
          </p:nvPr>
        </p:nvSpPr>
        <p:spPr>
          <a:xfrm>
            <a:off x="522360" y="389124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27" name="PlaceHolder 5"/>
          <p:cNvSpPr>
            <a:spLocks noGrp="1"/>
          </p:cNvSpPr>
          <p:nvPr>
            <p:ph/>
          </p:nvPr>
        </p:nvSpPr>
        <p:spPr>
          <a:xfrm>
            <a:off x="6237000" y="3891240"/>
            <a:ext cx="544212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7" name="PlaceHolder 6"/>
          <p:cNvSpPr>
            <a:spLocks noGrp="1"/>
          </p:cNvSpPr>
          <p:nvPr>
            <p:ph type="sldNum" idx="4"/>
          </p:nvPr>
        </p:nvSpPr>
        <p:spPr/>
        <p:txBody>
          <a:bodyPr/>
          <a:lstStyle/>
          <a:p>
            <a:fld id="{D26EDFE2-DFC6-4ED0-AD4D-EB7A12ACD03A}" type="slidenum">
              <a:rPr/>
              <a:t>‹#›</a:t>
            </a:fld>
            <a:endParaRPr/>
          </a:p>
        </p:txBody>
      </p:sp>
    </p:spTree>
    <p:extLst>
      <p:ext uri="{BB962C8B-B14F-4D97-AF65-F5344CB8AC3E}">
        <p14:creationId xmlns:p14="http://schemas.microsoft.com/office/powerpoint/2010/main" val="27965104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182880" y="274320"/>
            <a:ext cx="8960760" cy="731160"/>
          </a:xfrm>
          <a:prstGeom prst="rect">
            <a:avLst/>
          </a:prstGeom>
          <a:noFill/>
          <a:ln w="0">
            <a:noFill/>
          </a:ln>
        </p:spPr>
        <p:txBody>
          <a:bodyPr lIns="0" tIns="0" rIns="0" bIns="0" anchor="ctr">
            <a:noAutofit/>
          </a:bodyPr>
          <a:lstStyle/>
          <a:p>
            <a:endParaRPr lang="en-US" sz="1800" b="0" strike="noStrike" spc="-1">
              <a:solidFill>
                <a:srgbClr val="000000"/>
              </a:solidFill>
              <a:latin typeface="Tw Cen MT"/>
            </a:endParaRPr>
          </a:p>
        </p:txBody>
      </p:sp>
      <p:sp>
        <p:nvSpPr>
          <p:cNvPr id="129" name="PlaceHolder 2"/>
          <p:cNvSpPr>
            <a:spLocks noGrp="1"/>
          </p:cNvSpPr>
          <p:nvPr>
            <p:ph/>
          </p:nvPr>
        </p:nvSpPr>
        <p:spPr>
          <a:xfrm>
            <a:off x="522360" y="182556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30" name="PlaceHolder 3"/>
          <p:cNvSpPr>
            <a:spLocks noGrp="1"/>
          </p:cNvSpPr>
          <p:nvPr>
            <p:ph/>
          </p:nvPr>
        </p:nvSpPr>
        <p:spPr>
          <a:xfrm>
            <a:off x="4293000" y="182556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31" name="PlaceHolder 4"/>
          <p:cNvSpPr>
            <a:spLocks noGrp="1"/>
          </p:cNvSpPr>
          <p:nvPr>
            <p:ph/>
          </p:nvPr>
        </p:nvSpPr>
        <p:spPr>
          <a:xfrm>
            <a:off x="8063640" y="182556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32" name="PlaceHolder 5"/>
          <p:cNvSpPr>
            <a:spLocks noGrp="1"/>
          </p:cNvSpPr>
          <p:nvPr>
            <p:ph/>
          </p:nvPr>
        </p:nvSpPr>
        <p:spPr>
          <a:xfrm>
            <a:off x="522360" y="389124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33" name="PlaceHolder 6"/>
          <p:cNvSpPr>
            <a:spLocks noGrp="1"/>
          </p:cNvSpPr>
          <p:nvPr>
            <p:ph/>
          </p:nvPr>
        </p:nvSpPr>
        <p:spPr>
          <a:xfrm>
            <a:off x="4293000" y="389124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134" name="PlaceHolder 7"/>
          <p:cNvSpPr>
            <a:spLocks noGrp="1"/>
          </p:cNvSpPr>
          <p:nvPr>
            <p:ph/>
          </p:nvPr>
        </p:nvSpPr>
        <p:spPr>
          <a:xfrm>
            <a:off x="8063640" y="3891240"/>
            <a:ext cx="3590640" cy="1886040"/>
          </a:xfrm>
          <a:prstGeom prst="rect">
            <a:avLst/>
          </a:prstGeom>
          <a:noFill/>
          <a:ln w="0">
            <a:noFill/>
          </a:ln>
        </p:spPr>
        <p:txBody>
          <a:bodyPr lIns="0" tIns="0" rIns="0" bIns="0" anchor="t">
            <a:normAutofit/>
          </a:bodyPr>
          <a:lstStyle/>
          <a:p>
            <a:pPr>
              <a:lnSpc>
                <a:spcPct val="90000"/>
              </a:lnSpc>
              <a:spcBef>
                <a:spcPts val="1417"/>
              </a:spcBef>
              <a:buNone/>
            </a:pPr>
            <a:endParaRPr lang="en-US" sz="2400" b="0" strike="noStrike" spc="-1">
              <a:solidFill>
                <a:srgbClr val="FFFFFF"/>
              </a:solidFill>
              <a:latin typeface="Tw Cen MT"/>
            </a:endParaRPr>
          </a:p>
        </p:txBody>
      </p:sp>
      <p:sp>
        <p:nvSpPr>
          <p:cNvPr id="9" name="PlaceHolder 8"/>
          <p:cNvSpPr>
            <a:spLocks noGrp="1"/>
          </p:cNvSpPr>
          <p:nvPr>
            <p:ph type="sldNum" idx="4"/>
          </p:nvPr>
        </p:nvSpPr>
        <p:spPr/>
        <p:txBody>
          <a:bodyPr/>
          <a:lstStyle/>
          <a:p>
            <a:fld id="{2916032A-4FB4-46C3-8C28-060E45D16B72}" type="slidenum">
              <a:rPr/>
              <a:t>‹#›</a:t>
            </a:fld>
            <a:endParaRPr/>
          </a:p>
        </p:txBody>
      </p:sp>
    </p:spTree>
    <p:extLst>
      <p:ext uri="{BB962C8B-B14F-4D97-AF65-F5344CB8AC3E}">
        <p14:creationId xmlns:p14="http://schemas.microsoft.com/office/powerpoint/2010/main" val="12182561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4816678" y="2575051"/>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4816678" y="3868171"/>
            <a:ext cx="5257569" cy="780157"/>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2122832" y="2272951"/>
            <a:ext cx="2389069" cy="2389069"/>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2311527" y="2450509"/>
            <a:ext cx="2011680" cy="2011680"/>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Text Placeholder 14">
            <a:extLst>
              <a:ext uri="{FF2B5EF4-FFF2-40B4-BE49-F238E27FC236}">
                <a16:creationId xmlns:a16="http://schemas.microsoft.com/office/drawing/2014/main" id="{4C0EFE3C-FB24-791E-2606-82D3D88C0A54}"/>
              </a:ext>
            </a:extLst>
          </p:cNvPr>
          <p:cNvSpPr>
            <a:spLocks noGrp="1"/>
          </p:cNvSpPr>
          <p:nvPr>
            <p:ph type="body" sz="quarter" idx="19" hasCustomPrompt="1"/>
          </p:nvPr>
        </p:nvSpPr>
        <p:spPr>
          <a:xfrm>
            <a:off x="4816678" y="3059700"/>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065838107"/>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DFC3-3EAA-CBF9-C8CB-6E7A711805DC}"/>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6">
            <a:extLst>
              <a:ext uri="{FF2B5EF4-FFF2-40B4-BE49-F238E27FC236}">
                <a16:creationId xmlns:a16="http://schemas.microsoft.com/office/drawing/2014/main" id="{5E3936D2-57A4-DF35-88EA-4C55A7E3263F}"/>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6" name="Picture Placeholder 11">
            <a:extLst>
              <a:ext uri="{FF2B5EF4-FFF2-40B4-BE49-F238E27FC236}">
                <a16:creationId xmlns:a16="http://schemas.microsoft.com/office/drawing/2014/main" id="{5A2ED33E-C230-F98E-57C0-3FA1B874505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01446" y="2034447"/>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01446" y="3319246"/>
            <a:ext cx="5257569" cy="220800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7" name="Text Placeholder 14">
            <a:extLst>
              <a:ext uri="{FF2B5EF4-FFF2-40B4-BE49-F238E27FC236}">
                <a16:creationId xmlns:a16="http://schemas.microsoft.com/office/drawing/2014/main" id="{82910D53-0EF7-5D0C-A4E8-40B33FD914A7}"/>
              </a:ext>
            </a:extLst>
          </p:cNvPr>
          <p:cNvSpPr>
            <a:spLocks noGrp="1"/>
          </p:cNvSpPr>
          <p:nvPr>
            <p:ph type="body" sz="quarter" idx="20" hasCustomPrompt="1"/>
          </p:nvPr>
        </p:nvSpPr>
        <p:spPr>
          <a:xfrm>
            <a:off x="501446" y="2519477"/>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87412146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ngle Sp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3758500"/>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4975301"/>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531965" y="1682102"/>
            <a:ext cx="1901697" cy="1901697"/>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670556" y="1832776"/>
            <a:ext cx="1601296" cy="1601296"/>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4202840"/>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97069408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ngle Speak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2186663"/>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3403464"/>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2631003"/>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219944436"/>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14743C02-D1A9-61B8-5288-7B67B34698E8}"/>
              </a:ext>
            </a:extLst>
          </p:cNvPr>
          <p:cNvSpPr>
            <a:spLocks noGrp="1"/>
          </p:cNvSpPr>
          <p:nvPr>
            <p:ph type="body" sz="quarter" idx="13" hasCustomPrompt="1"/>
          </p:nvPr>
        </p:nvSpPr>
        <p:spPr>
          <a:xfrm>
            <a:off x="558076"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307"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58077" y="1737361"/>
            <a:ext cx="1830017" cy="1830017"/>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2615" y="1881899"/>
            <a:ext cx="1540939" cy="1540939"/>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pic>
        <p:nvPicPr>
          <p:cNvPr id="2" name="Picture 1">
            <a:extLst>
              <a:ext uri="{FF2B5EF4-FFF2-40B4-BE49-F238E27FC236}">
                <a16:creationId xmlns:a16="http://schemas.microsoft.com/office/drawing/2014/main" id="{8B526279-B959-C623-C6F6-3DB61C8D2F34}"/>
              </a:ext>
            </a:extLst>
          </p:cNvPr>
          <p:cNvPicPr>
            <a:picLocks noChangeAspect="1"/>
          </p:cNvPicPr>
          <p:nvPr userDrawn="1"/>
        </p:nvPicPr>
        <p:blipFill>
          <a:blip r:embed="rId2"/>
          <a:stretch>
            <a:fillRect/>
          </a:stretch>
        </p:blipFill>
        <p:spPr>
          <a:xfrm>
            <a:off x="6345812" y="1737361"/>
            <a:ext cx="1830017" cy="1830017"/>
          </a:xfrm>
          <a:prstGeom prst="rect">
            <a:avLst/>
          </a:prstGeom>
        </p:spPr>
      </p:pic>
      <p:sp>
        <p:nvSpPr>
          <p:cNvPr id="3" name="Picture Placeholder 41">
            <a:extLst>
              <a:ext uri="{FF2B5EF4-FFF2-40B4-BE49-F238E27FC236}">
                <a16:creationId xmlns:a16="http://schemas.microsoft.com/office/drawing/2014/main" id="{ABE26489-8582-9DE8-D5DA-68BD1FDBA152}"/>
              </a:ext>
            </a:extLst>
          </p:cNvPr>
          <p:cNvSpPr>
            <a:spLocks noGrp="1"/>
          </p:cNvSpPr>
          <p:nvPr>
            <p:ph type="pic" sz="quarter" idx="17"/>
          </p:nvPr>
        </p:nvSpPr>
        <p:spPr>
          <a:xfrm>
            <a:off x="6492942" y="1888061"/>
            <a:ext cx="1540939" cy="1540939"/>
          </a:xfrm>
          <a:prstGeom prst="ellipse">
            <a:avLst/>
          </a:prstGeom>
          <a:blipFill dpi="0" rotWithShape="1">
            <a:blip r:embed="rId3"/>
            <a:srcRect/>
            <a:stretch>
              <a:fillRect l="100" t="-15609" r="-100" b="-2"/>
            </a:stretch>
          </a:blipFill>
        </p:spPr>
        <p:txBody>
          <a:bodyPr>
            <a:normAutofit/>
          </a:bodyPr>
          <a:lstStyle>
            <a:lvl1pPr>
              <a:defRPr sz="2000"/>
            </a:lvl1pPr>
          </a:lstStyle>
          <a:p>
            <a:r>
              <a:rPr lang="en-US"/>
              <a:t>Click icon to add picture</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Text Placeholder 9">
            <a:extLst>
              <a:ext uri="{FF2B5EF4-FFF2-40B4-BE49-F238E27FC236}">
                <a16:creationId xmlns:a16="http://schemas.microsoft.com/office/drawing/2014/main" id="{74087B4A-D7A8-AF45-926C-2A294507EDFE}"/>
              </a:ext>
            </a:extLst>
          </p:cNvPr>
          <p:cNvSpPr>
            <a:spLocks noGrp="1"/>
          </p:cNvSpPr>
          <p:nvPr>
            <p:ph type="body" sz="quarter" idx="18" hasCustomPrompt="1"/>
          </p:nvPr>
        </p:nvSpPr>
        <p:spPr>
          <a:xfrm>
            <a:off x="6356989"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5C0035E6-7161-7EC6-5CB2-B9CFCF00BDCF}"/>
              </a:ext>
            </a:extLst>
          </p:cNvPr>
          <p:cNvSpPr>
            <a:spLocks noGrp="1"/>
          </p:cNvSpPr>
          <p:nvPr>
            <p:ph type="body" sz="quarter" idx="19" hasCustomPrompt="1"/>
          </p:nvPr>
        </p:nvSpPr>
        <p:spPr>
          <a:xfrm>
            <a:off x="6356989"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1" name="Text Placeholder 26">
            <a:extLst>
              <a:ext uri="{FF2B5EF4-FFF2-40B4-BE49-F238E27FC236}">
                <a16:creationId xmlns:a16="http://schemas.microsoft.com/office/drawing/2014/main" id="{E4A52267-E001-2450-5FFB-EB041A8954B1}"/>
              </a:ext>
            </a:extLst>
          </p:cNvPr>
          <p:cNvSpPr>
            <a:spLocks noGrp="1"/>
          </p:cNvSpPr>
          <p:nvPr>
            <p:ph type="body" sz="quarter" idx="20" hasCustomPrompt="1"/>
          </p:nvPr>
        </p:nvSpPr>
        <p:spPr>
          <a:xfrm>
            <a:off x="6357220"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Tree>
    <p:extLst>
      <p:ext uri="{BB962C8B-B14F-4D97-AF65-F5344CB8AC3E}">
        <p14:creationId xmlns:p14="http://schemas.microsoft.com/office/powerpoint/2010/main" val="395261125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076"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4" name="Text Placeholder 9">
            <a:extLst>
              <a:ext uri="{FF2B5EF4-FFF2-40B4-BE49-F238E27FC236}">
                <a16:creationId xmlns:a16="http://schemas.microsoft.com/office/drawing/2014/main" id="{E44F1480-CFAC-5AC9-8967-BF47F7B70B12}"/>
              </a:ext>
            </a:extLst>
          </p:cNvPr>
          <p:cNvSpPr>
            <a:spLocks noGrp="1"/>
          </p:cNvSpPr>
          <p:nvPr>
            <p:ph type="body" sz="quarter" idx="18" hasCustomPrompt="1"/>
          </p:nvPr>
        </p:nvSpPr>
        <p:spPr>
          <a:xfrm>
            <a:off x="6345812"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6" name="Text Placeholder 26">
            <a:extLst>
              <a:ext uri="{FF2B5EF4-FFF2-40B4-BE49-F238E27FC236}">
                <a16:creationId xmlns:a16="http://schemas.microsoft.com/office/drawing/2014/main" id="{77184AE8-563B-3867-7807-D083BB18B4ED}"/>
              </a:ext>
            </a:extLst>
          </p:cNvPr>
          <p:cNvSpPr>
            <a:spLocks noGrp="1"/>
          </p:cNvSpPr>
          <p:nvPr>
            <p:ph type="body" sz="quarter" idx="20" hasCustomPrompt="1"/>
          </p:nvPr>
        </p:nvSpPr>
        <p:spPr>
          <a:xfrm>
            <a:off x="6345812"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Text Placeholder 14">
            <a:extLst>
              <a:ext uri="{FF2B5EF4-FFF2-40B4-BE49-F238E27FC236}">
                <a16:creationId xmlns:a16="http://schemas.microsoft.com/office/drawing/2014/main" id="{DBA97FFE-4DB2-CB4B-1C24-42C38C4C9C2B}"/>
              </a:ext>
            </a:extLst>
          </p:cNvPr>
          <p:cNvSpPr>
            <a:spLocks noGrp="1"/>
          </p:cNvSpPr>
          <p:nvPr>
            <p:ph type="body" sz="quarter" idx="13" hasCustomPrompt="1"/>
          </p:nvPr>
        </p:nvSpPr>
        <p:spPr>
          <a:xfrm>
            <a:off x="558076"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9" name="Text Placeholder 14">
            <a:extLst>
              <a:ext uri="{FF2B5EF4-FFF2-40B4-BE49-F238E27FC236}">
                <a16:creationId xmlns:a16="http://schemas.microsoft.com/office/drawing/2014/main" id="{77E4791F-06F9-C73B-D05E-72BCFE50434F}"/>
              </a:ext>
            </a:extLst>
          </p:cNvPr>
          <p:cNvSpPr>
            <a:spLocks noGrp="1"/>
          </p:cNvSpPr>
          <p:nvPr>
            <p:ph type="body" sz="quarter" idx="21" hasCustomPrompt="1"/>
          </p:nvPr>
        </p:nvSpPr>
        <p:spPr>
          <a:xfrm>
            <a:off x="6345812"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70189783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270707" y="201917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2119087"/>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1685310"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a:stretch>
            <a:fillRect/>
          </a:stretch>
        </p:blipFill>
        <p:spPr>
          <a:xfrm>
            <a:off x="270707" y="3527345"/>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627253"/>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1685311"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1685311"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14384777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270707" y="201917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2119087"/>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1685310"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a:stretch>
            <a:fillRect/>
          </a:stretch>
        </p:blipFill>
        <p:spPr>
          <a:xfrm>
            <a:off x="270707" y="3527345"/>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627253"/>
            <a:ext cx="1065137" cy="1065137"/>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1685311"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1685311"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52655520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43791"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743791"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743792"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743792"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12420648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45681" y="2014995"/>
            <a:ext cx="1463444" cy="1463444"/>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2047538" y="2746114"/>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2047538" y="3166712"/>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2154092"/>
            <a:ext cx="1170513" cy="1170513"/>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14" name="Picture 13">
            <a:extLst>
              <a:ext uri="{FF2B5EF4-FFF2-40B4-BE49-F238E27FC236}">
                <a16:creationId xmlns:a16="http://schemas.microsoft.com/office/drawing/2014/main" id="{7A68FE74-B759-5286-ECBB-F90B4F0B88AB}"/>
              </a:ext>
            </a:extLst>
          </p:cNvPr>
          <p:cNvPicPr>
            <a:picLocks noChangeAspect="1"/>
          </p:cNvPicPr>
          <p:nvPr userDrawn="1"/>
        </p:nvPicPr>
        <p:blipFill>
          <a:blip r:embed="rId2"/>
          <a:stretch>
            <a:fillRect/>
          </a:stretch>
        </p:blipFill>
        <p:spPr>
          <a:xfrm>
            <a:off x="445681" y="3863046"/>
            <a:ext cx="1463444" cy="1463444"/>
          </a:xfrm>
          <a:prstGeom prst="rect">
            <a:avLst/>
          </a:prstGeom>
        </p:spPr>
      </p:pic>
      <p:sp>
        <p:nvSpPr>
          <p:cNvPr id="15" name="Text Placeholder 9">
            <a:extLst>
              <a:ext uri="{FF2B5EF4-FFF2-40B4-BE49-F238E27FC236}">
                <a16:creationId xmlns:a16="http://schemas.microsoft.com/office/drawing/2014/main" id="{13B7F2B3-A72F-E214-EC33-F13A458629A1}"/>
              </a:ext>
            </a:extLst>
          </p:cNvPr>
          <p:cNvSpPr>
            <a:spLocks noGrp="1"/>
          </p:cNvSpPr>
          <p:nvPr>
            <p:ph type="body" sz="quarter" idx="20" hasCustomPrompt="1"/>
          </p:nvPr>
        </p:nvSpPr>
        <p:spPr>
          <a:xfrm>
            <a:off x="2047538" y="4594165"/>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6" name="Text Placeholder 14">
            <a:extLst>
              <a:ext uri="{FF2B5EF4-FFF2-40B4-BE49-F238E27FC236}">
                <a16:creationId xmlns:a16="http://schemas.microsoft.com/office/drawing/2014/main" id="{278F24C8-DFC5-4B6D-CB2B-581F5FF22C21}"/>
              </a:ext>
            </a:extLst>
          </p:cNvPr>
          <p:cNvSpPr>
            <a:spLocks noGrp="1"/>
          </p:cNvSpPr>
          <p:nvPr>
            <p:ph type="body" sz="quarter" idx="21" hasCustomPrompt="1"/>
          </p:nvPr>
        </p:nvSpPr>
        <p:spPr>
          <a:xfrm>
            <a:off x="2047538" y="5014763"/>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17" name="Picture Placeholder 41">
            <a:extLst>
              <a:ext uri="{FF2B5EF4-FFF2-40B4-BE49-F238E27FC236}">
                <a16:creationId xmlns:a16="http://schemas.microsoft.com/office/drawing/2014/main" id="{38D3F5A3-4621-179C-C547-576280A6D4C8}"/>
              </a:ext>
            </a:extLst>
          </p:cNvPr>
          <p:cNvSpPr>
            <a:spLocks noGrp="1"/>
          </p:cNvSpPr>
          <p:nvPr>
            <p:ph type="pic" sz="quarter" idx="22"/>
          </p:nvPr>
        </p:nvSpPr>
        <p:spPr>
          <a:xfrm>
            <a:off x="589494" y="4002143"/>
            <a:ext cx="1170513" cy="1170513"/>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8" name="Date Placeholder 11">
            <a:extLst>
              <a:ext uri="{FF2B5EF4-FFF2-40B4-BE49-F238E27FC236}">
                <a16:creationId xmlns:a16="http://schemas.microsoft.com/office/drawing/2014/main" id="{311F3A37-9178-ED3F-2757-219DEBD3337D}"/>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3969460620"/>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F227-66B3-A342-9E53-88890F24DB3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73AC68-3B2F-5924-17A1-3F668AE63B51}"/>
              </a:ext>
            </a:extLst>
          </p:cNvPr>
          <p:cNvSpPr>
            <a:spLocks noGrp="1"/>
          </p:cNvSpPr>
          <p:nvPr>
            <p:ph type="sldNum" sz="quarter" idx="10"/>
          </p:nvPr>
        </p:nvSpPr>
        <p:spPr/>
        <p:txBody>
          <a:bodyPr/>
          <a:lstStyle/>
          <a:p>
            <a:fld id="{A41E8D75-F094-0240-9387-CF71E5CB02FE}" type="slidenum">
              <a:rPr lang="en-US" smtClean="0"/>
              <a:pPr/>
              <a:t>‹#›</a:t>
            </a:fld>
            <a:endParaRPr lang="en-US"/>
          </a:p>
        </p:txBody>
      </p:sp>
      <p:sp>
        <p:nvSpPr>
          <p:cNvPr id="6" name="Text Placeholder 8">
            <a:extLst>
              <a:ext uri="{FF2B5EF4-FFF2-40B4-BE49-F238E27FC236}">
                <a16:creationId xmlns:a16="http://schemas.microsoft.com/office/drawing/2014/main" id="{8C7622DB-D5EA-105F-3640-0AE2222341B8}"/>
              </a:ext>
            </a:extLst>
          </p:cNvPr>
          <p:cNvSpPr>
            <a:spLocks noGrp="1"/>
          </p:cNvSpPr>
          <p:nvPr>
            <p:ph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1758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43791"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743791"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743792"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743792"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0716106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45681" y="2014995"/>
            <a:ext cx="1463444" cy="1463444"/>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2047538" y="2746114"/>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2047538" y="3166712"/>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2154092"/>
            <a:ext cx="1170513" cy="1170513"/>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14" name="Picture 13">
            <a:extLst>
              <a:ext uri="{FF2B5EF4-FFF2-40B4-BE49-F238E27FC236}">
                <a16:creationId xmlns:a16="http://schemas.microsoft.com/office/drawing/2014/main" id="{7A68FE74-B759-5286-ECBB-F90B4F0B88AB}"/>
              </a:ext>
            </a:extLst>
          </p:cNvPr>
          <p:cNvPicPr>
            <a:picLocks noChangeAspect="1"/>
          </p:cNvPicPr>
          <p:nvPr userDrawn="1"/>
        </p:nvPicPr>
        <p:blipFill>
          <a:blip r:embed="rId2"/>
          <a:stretch>
            <a:fillRect/>
          </a:stretch>
        </p:blipFill>
        <p:spPr>
          <a:xfrm>
            <a:off x="445681" y="3863046"/>
            <a:ext cx="1463444" cy="1463444"/>
          </a:xfrm>
          <a:prstGeom prst="rect">
            <a:avLst/>
          </a:prstGeom>
        </p:spPr>
      </p:pic>
      <p:sp>
        <p:nvSpPr>
          <p:cNvPr id="15" name="Text Placeholder 9">
            <a:extLst>
              <a:ext uri="{FF2B5EF4-FFF2-40B4-BE49-F238E27FC236}">
                <a16:creationId xmlns:a16="http://schemas.microsoft.com/office/drawing/2014/main" id="{13B7F2B3-A72F-E214-EC33-F13A458629A1}"/>
              </a:ext>
            </a:extLst>
          </p:cNvPr>
          <p:cNvSpPr>
            <a:spLocks noGrp="1"/>
          </p:cNvSpPr>
          <p:nvPr>
            <p:ph type="body" sz="quarter" idx="20" hasCustomPrompt="1"/>
          </p:nvPr>
        </p:nvSpPr>
        <p:spPr>
          <a:xfrm>
            <a:off x="2047538" y="4594165"/>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6" name="Text Placeholder 14">
            <a:extLst>
              <a:ext uri="{FF2B5EF4-FFF2-40B4-BE49-F238E27FC236}">
                <a16:creationId xmlns:a16="http://schemas.microsoft.com/office/drawing/2014/main" id="{278F24C8-DFC5-4B6D-CB2B-581F5FF22C21}"/>
              </a:ext>
            </a:extLst>
          </p:cNvPr>
          <p:cNvSpPr>
            <a:spLocks noGrp="1"/>
          </p:cNvSpPr>
          <p:nvPr>
            <p:ph type="body" sz="quarter" idx="21" hasCustomPrompt="1"/>
          </p:nvPr>
        </p:nvSpPr>
        <p:spPr>
          <a:xfrm>
            <a:off x="2047538" y="5014763"/>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17" name="Picture Placeholder 41">
            <a:extLst>
              <a:ext uri="{FF2B5EF4-FFF2-40B4-BE49-F238E27FC236}">
                <a16:creationId xmlns:a16="http://schemas.microsoft.com/office/drawing/2014/main" id="{38D3F5A3-4621-179C-C547-576280A6D4C8}"/>
              </a:ext>
            </a:extLst>
          </p:cNvPr>
          <p:cNvSpPr>
            <a:spLocks noGrp="1"/>
          </p:cNvSpPr>
          <p:nvPr>
            <p:ph type="pic" sz="quarter" idx="22"/>
          </p:nvPr>
        </p:nvSpPr>
        <p:spPr>
          <a:xfrm>
            <a:off x="589494" y="4002143"/>
            <a:ext cx="1170513" cy="1170513"/>
          </a:xfrm>
          <a:prstGeom prst="ellipse">
            <a:avLst/>
          </a:prstGeom>
          <a:blipFill dpi="0" rotWithShape="1">
            <a:blip r:embed="rId3"/>
            <a:srcRect/>
            <a:stretch>
              <a:fillRect l="100" t="-15609" r="-100" b="-2"/>
            </a:stretch>
          </a:blipFill>
        </p:spPr>
        <p:txBody>
          <a:bodyPr>
            <a:normAutofit/>
          </a:bodyPr>
          <a:lstStyle>
            <a:lvl1pPr>
              <a:defRPr sz="1400"/>
            </a:lvl1pPr>
          </a:lstStyle>
          <a:p>
            <a:r>
              <a:rPr lang="en-US"/>
              <a:t>Click icon to add picture</a:t>
            </a:r>
          </a:p>
        </p:txBody>
      </p:sp>
      <p:sp>
        <p:nvSpPr>
          <p:cNvPr id="18" name="Date Placeholder 11">
            <a:extLst>
              <a:ext uri="{FF2B5EF4-FFF2-40B4-BE49-F238E27FC236}">
                <a16:creationId xmlns:a16="http://schemas.microsoft.com/office/drawing/2014/main" id="{311F3A37-9178-ED3F-2757-219DEBD3337D}"/>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42137935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sv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2.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1.jpg"/><Relationship Id="rId5" Type="http://schemas.openxmlformats.org/officeDocument/2006/relationships/slideLayout" Target="../slideLayouts/slideLayout68.xml"/><Relationship Id="rId15" Type="http://schemas.openxmlformats.org/officeDocument/2006/relationships/image" Target="../media/image5.svg"/><Relationship Id="rId10" Type="http://schemas.openxmlformats.org/officeDocument/2006/relationships/theme" Target="../theme/theme10.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7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4.sv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sv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jpg"/><Relationship Id="rId5" Type="http://schemas.openxmlformats.org/officeDocument/2006/relationships/slideLayout" Target="../slideLayouts/slideLayout33.xml"/><Relationship Id="rId15" Type="http://schemas.openxmlformats.org/officeDocument/2006/relationships/image" Target="../media/image5.svg"/><Relationship Id="rId10" Type="http://schemas.openxmlformats.org/officeDocument/2006/relationships/theme" Target="../theme/theme6.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14.sv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8.xml"/><Relationship Id="rId18" Type="http://schemas.openxmlformats.org/officeDocument/2006/relationships/image" Target="../media/image7.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6.png"/><Relationship Id="rId2" Type="http://schemas.openxmlformats.org/officeDocument/2006/relationships/slideLayout" Target="../slideLayouts/slideLayout41.xml"/><Relationship Id="rId16"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7.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7.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703305059"/>
      </p:ext>
    </p:extLst>
  </p:cSld>
  <p:clrMap bg1="lt1" tx1="dk1" bg2="lt2" tx2="dk2" accent1="accent1" accent2="accent2" accent3="accent3" accent4="accent4" accent5="accent5" accent6="accent6" hlink="hlink" folHlink="folHlink"/>
  <p:sldLayoutIdLst>
    <p:sldLayoutId id="2147483658" r:id="rId1"/>
    <p:sldLayoutId id="2147483677" r:id="rId2"/>
    <p:sldLayoutId id="2147483650" r:id="rId3"/>
    <p:sldLayoutId id="2147483681" r:id="rId4"/>
    <p:sldLayoutId id="2147483667" r:id="rId5"/>
    <p:sldLayoutId id="2147483678" r:id="rId6"/>
    <p:sldLayoutId id="2147483670" r:id="rId7"/>
    <p:sldLayoutId id="2147483682" r:id="rId8"/>
    <p:sldLayoutId id="2147483663" r:id="rId9"/>
    <p:sldLayoutId id="2147483668" r:id="rId10"/>
    <p:sldLayoutId id="2147483679" r:id="rId11"/>
    <p:sldLayoutId id="2147483671" r:id="rId12"/>
    <p:sldLayoutId id="2147483683" r:id="rId13"/>
    <p:sldLayoutId id="2147483672" r:id="rId14"/>
    <p:sldLayoutId id="2147483685" r:id="rId15"/>
    <p:sldLayoutId id="2147483669" r:id="rId16"/>
    <p:sldLayoutId id="2147483680" r:id="rId17"/>
    <p:sldLayoutId id="2147483673" r:id="rId18"/>
    <p:sldLayoutId id="2147483684" r:id="rId19"/>
    <p:sldLayoutId id="2147483674" r:id="rId20"/>
    <p:sldLayoutId id="2147483686" r:id="rId21"/>
    <p:sldLayoutId id="2147483660" r:id="rId22"/>
    <p:sldLayoutId id="2147483689" r:id="rId23"/>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42057427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A0E3B"/>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rgbClr val="F6F8FC"/>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4" name="Title Placeholder 3">
            <a:extLst>
              <a:ext uri="{FF2B5EF4-FFF2-40B4-BE49-F238E27FC236}">
                <a16:creationId xmlns:a16="http://schemas.microsoft.com/office/drawing/2014/main" id="{344CB10A-2A96-9764-3C60-9B62E14EF8CE}"/>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a:extLst>
              <a:ext uri="{FF2B5EF4-FFF2-40B4-BE49-F238E27FC236}">
                <a16:creationId xmlns:a16="http://schemas.microsoft.com/office/drawing/2014/main" id="{7E4E0EDC-7264-0F8F-129A-C9F7ED2E0852}"/>
              </a:ext>
            </a:extLst>
          </p:cNvPr>
          <p:cNvSpPr>
            <a:spLocks noGrp="1"/>
          </p:cNvSpPr>
          <p:nvPr>
            <p:ph type="body"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C985818F-6212-BE2D-EE01-7FA182AE28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2" name="Graphic 11">
            <a:extLst>
              <a:ext uri="{FF2B5EF4-FFF2-40B4-BE49-F238E27FC236}">
                <a16:creationId xmlns:a16="http://schemas.microsoft.com/office/drawing/2014/main" id="{ED51DC79-7BF3-79D1-DF1A-2385613AF4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314319338"/>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Additional Resources</a:t>
            </a:r>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3738776771"/>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5664F0B4-D575-9139-8B0B-459111DC4CBB}"/>
              </a:ext>
            </a:extLst>
          </p:cNvPr>
          <p:cNvSpPr>
            <a:spLocks noGrp="1"/>
          </p:cNvSpPr>
          <p:nvPr>
            <p:ph type="sldNum" sz="quarter" idx="4"/>
          </p:nvPr>
        </p:nvSpPr>
        <p:spPr>
          <a:xfrm>
            <a:off x="9302750" y="6310312"/>
            <a:ext cx="2743200" cy="365125"/>
          </a:xfrm>
          <a:prstGeom prst="rect">
            <a:avLst/>
          </a:prstGeom>
        </p:spPr>
        <p:txBody>
          <a:bodyPr vert="horz" lIns="91440" tIns="45720" rIns="91440" bIns="45720" rtlCol="0" anchor="ctr"/>
          <a:lstStyle>
            <a:lvl1pPr algn="r">
              <a:defRPr sz="1200">
                <a:solidFill>
                  <a:srgbClr val="1A0E3B"/>
                </a:solidFill>
              </a:defRPr>
            </a:lvl1pPr>
          </a:lstStyle>
          <a:p>
            <a:fld id="{1A6E953D-3282-1E4C-8C54-CEE05A75726F}" type="slidenum">
              <a:rPr lang="en-US" smtClean="0"/>
              <a:pPr/>
              <a:t>‹#›</a:t>
            </a:fld>
            <a:endParaRPr lang="en-US"/>
          </a:p>
        </p:txBody>
      </p:sp>
      <p:cxnSp>
        <p:nvCxnSpPr>
          <p:cNvPr id="19" name="Straight Connector 18">
            <a:extLst>
              <a:ext uri="{FF2B5EF4-FFF2-40B4-BE49-F238E27FC236}">
                <a16:creationId xmlns:a16="http://schemas.microsoft.com/office/drawing/2014/main" id="{F51CB468-CBC4-E341-5219-10D0F5F82F4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30" name="Title Placeholder 29">
            <a:extLst>
              <a:ext uri="{FF2B5EF4-FFF2-40B4-BE49-F238E27FC236}">
                <a16:creationId xmlns:a16="http://schemas.microsoft.com/office/drawing/2014/main" id="{5394A21B-A4B5-A5AE-9FE9-6BAD1ADBB1A9}"/>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204AE7FB-0D0C-778B-41DB-F10EF47BDF03}"/>
              </a:ext>
            </a:extLst>
          </p:cNvPr>
          <p:cNvSpPr>
            <a:spLocks noGrp="1"/>
          </p:cNvSpPr>
          <p:nvPr>
            <p:ph type="body" idx="1"/>
          </p:nvPr>
        </p:nvSpPr>
        <p:spPr>
          <a:xfrm>
            <a:off x="568960" y="1825625"/>
            <a:ext cx="1105408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A59E68D0-F0DC-434C-D2CC-67C94B0CEE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99" y="6377725"/>
            <a:ext cx="1330881" cy="297697"/>
          </a:xfrm>
          <a:prstGeom prst="rect">
            <a:avLst/>
          </a:prstGeom>
        </p:spPr>
      </p:pic>
      <p:pic>
        <p:nvPicPr>
          <p:cNvPr id="10" name="Graphic 9">
            <a:extLst>
              <a:ext uri="{FF2B5EF4-FFF2-40B4-BE49-F238E27FC236}">
                <a16:creationId xmlns:a16="http://schemas.microsoft.com/office/drawing/2014/main" id="{F9E8C2C7-D910-A9E9-2A62-4BBD77E6AA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02751" y="116465"/>
            <a:ext cx="2889250" cy="756708"/>
          </a:xfrm>
          <a:prstGeom prst="rect">
            <a:avLst/>
          </a:prstGeom>
        </p:spPr>
      </p:pic>
    </p:spTree>
    <p:extLst>
      <p:ext uri="{BB962C8B-B14F-4D97-AF65-F5344CB8AC3E}">
        <p14:creationId xmlns:p14="http://schemas.microsoft.com/office/powerpoint/2010/main" val="1843876248"/>
      </p:ext>
    </p:extLst>
  </p:cSld>
  <p:clrMap bg1="lt1" tx1="dk1" bg2="lt2" tx2="dk2" accent1="accent1" accent2="accent2" accent3="accent3" accent4="accent4" accent5="accent5" accent6="accent6" hlink="hlink" folHlink="folHlink"/>
  <p:sldLayoutIdLst>
    <p:sldLayoutId id="2147483664" r:id="rId1"/>
    <p:sldLayoutId id="2147483675" r:id="rId2"/>
  </p:sldLayoutIdLst>
  <p:hf hdr="0" ftr="0" dt="0"/>
  <p:txStyles>
    <p:titleStyle>
      <a:lvl1pPr algn="l" defTabSz="914400" rtl="0" eaLnBrk="1" latinLnBrk="0" hangingPunct="1">
        <a:lnSpc>
          <a:spcPct val="90000"/>
        </a:lnSpc>
        <a:spcBef>
          <a:spcPct val="0"/>
        </a:spcBef>
        <a:buNone/>
        <a:defRPr sz="4400" b="1" kern="1200">
          <a:solidFill>
            <a:srgbClr val="1A0E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A0E3B"/>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rgbClr val="F6F8FC"/>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4" name="Title Placeholder 3">
            <a:extLst>
              <a:ext uri="{FF2B5EF4-FFF2-40B4-BE49-F238E27FC236}">
                <a16:creationId xmlns:a16="http://schemas.microsoft.com/office/drawing/2014/main" id="{344CB10A-2A96-9764-3C60-9B62E14EF8CE}"/>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a:extLst>
              <a:ext uri="{FF2B5EF4-FFF2-40B4-BE49-F238E27FC236}">
                <a16:creationId xmlns:a16="http://schemas.microsoft.com/office/drawing/2014/main" id="{7E4E0EDC-7264-0F8F-129A-C9F7ED2E0852}"/>
              </a:ext>
            </a:extLst>
          </p:cNvPr>
          <p:cNvSpPr>
            <a:spLocks noGrp="1"/>
          </p:cNvSpPr>
          <p:nvPr>
            <p:ph type="body"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C985818F-6212-BE2D-EE01-7FA182AE28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2" name="Graphic 11">
            <a:extLst>
              <a:ext uri="{FF2B5EF4-FFF2-40B4-BE49-F238E27FC236}">
                <a16:creationId xmlns:a16="http://schemas.microsoft.com/office/drawing/2014/main" id="{ED51DC79-7BF3-79D1-DF1A-2385613AF4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19005031"/>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9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chemeClr val="bg1"/>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Title Placeholder 10">
            <a:extLst>
              <a:ext uri="{FF2B5EF4-FFF2-40B4-BE49-F238E27FC236}">
                <a16:creationId xmlns:a16="http://schemas.microsoft.com/office/drawing/2014/main" id="{F6DC3C74-C497-5779-383A-11A9EB5BBD11}"/>
              </a:ext>
            </a:extLst>
          </p:cNvPr>
          <p:cNvSpPr>
            <a:spLocks noGrp="1"/>
          </p:cNvSpPr>
          <p:nvPr>
            <p:ph type="title"/>
          </p:nvPr>
        </p:nvSpPr>
        <p:spPr>
          <a:xfrm>
            <a:off x="580668" y="2341453"/>
            <a:ext cx="10963631" cy="1325563"/>
          </a:xfrm>
          <a:prstGeom prst="rect">
            <a:avLst/>
          </a:prstGeom>
        </p:spPr>
        <p:txBody>
          <a:bodyPr vert="horz" lIns="91440" tIns="45720" rIns="91440" bIns="45720" rtlCol="0" anchor="ctr">
            <a:normAutofit/>
          </a:bodyPr>
          <a:lstStyle/>
          <a:p>
            <a:r>
              <a:rPr lang="en-US" dirty="0"/>
              <a:t>Slide with Large Custom Image Background (insert your background image)</a:t>
            </a:r>
          </a:p>
        </p:txBody>
      </p:sp>
      <p:pic>
        <p:nvPicPr>
          <p:cNvPr id="17" name="Graphic 16">
            <a:extLst>
              <a:ext uri="{FF2B5EF4-FFF2-40B4-BE49-F238E27FC236}">
                <a16:creationId xmlns:a16="http://schemas.microsoft.com/office/drawing/2014/main" id="{2C170EF9-67BA-77D6-F6DB-365BF1243D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8" name="Graphic 17">
            <a:extLst>
              <a:ext uri="{FF2B5EF4-FFF2-40B4-BE49-F238E27FC236}">
                <a16:creationId xmlns:a16="http://schemas.microsoft.com/office/drawing/2014/main" id="{2837ABB7-5CCC-6B35-0892-3EB4D76B4C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3755999525"/>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Tree>
    <p:extLst>
      <p:ext uri="{BB962C8B-B14F-4D97-AF65-F5344CB8AC3E}">
        <p14:creationId xmlns:p14="http://schemas.microsoft.com/office/powerpoint/2010/main" val="38526631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5664F0B4-D575-9139-8B0B-459111DC4CBB}"/>
              </a:ext>
            </a:extLst>
          </p:cNvPr>
          <p:cNvSpPr>
            <a:spLocks noGrp="1"/>
          </p:cNvSpPr>
          <p:nvPr>
            <p:ph type="sldNum" sz="quarter" idx="4"/>
          </p:nvPr>
        </p:nvSpPr>
        <p:spPr>
          <a:xfrm>
            <a:off x="9302750" y="6310312"/>
            <a:ext cx="2743200" cy="365125"/>
          </a:xfrm>
          <a:prstGeom prst="rect">
            <a:avLst/>
          </a:prstGeom>
        </p:spPr>
        <p:txBody>
          <a:bodyPr vert="horz" lIns="91440" tIns="45720" rIns="91440" bIns="45720" rtlCol="0" anchor="ctr"/>
          <a:lstStyle>
            <a:lvl1pPr algn="r">
              <a:defRPr sz="1200">
                <a:solidFill>
                  <a:srgbClr val="1A0E3B"/>
                </a:solidFill>
              </a:defRPr>
            </a:lvl1pPr>
          </a:lstStyle>
          <a:p>
            <a:fld id="{1A6E953D-3282-1E4C-8C54-CEE05A75726F}" type="slidenum">
              <a:rPr lang="en-US" smtClean="0"/>
              <a:pPr/>
              <a:t>‹#›</a:t>
            </a:fld>
            <a:endParaRPr lang="en-US"/>
          </a:p>
        </p:txBody>
      </p:sp>
      <p:cxnSp>
        <p:nvCxnSpPr>
          <p:cNvPr id="19" name="Straight Connector 18">
            <a:extLst>
              <a:ext uri="{FF2B5EF4-FFF2-40B4-BE49-F238E27FC236}">
                <a16:creationId xmlns:a16="http://schemas.microsoft.com/office/drawing/2014/main" id="{F51CB468-CBC4-E341-5219-10D0F5F82F4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30" name="Title Placeholder 29">
            <a:extLst>
              <a:ext uri="{FF2B5EF4-FFF2-40B4-BE49-F238E27FC236}">
                <a16:creationId xmlns:a16="http://schemas.microsoft.com/office/drawing/2014/main" id="{5394A21B-A4B5-A5AE-9FE9-6BAD1ADBB1A9}"/>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204AE7FB-0D0C-778B-41DB-F10EF47BDF03}"/>
              </a:ext>
            </a:extLst>
          </p:cNvPr>
          <p:cNvSpPr>
            <a:spLocks noGrp="1"/>
          </p:cNvSpPr>
          <p:nvPr>
            <p:ph type="body" idx="1"/>
          </p:nvPr>
        </p:nvSpPr>
        <p:spPr>
          <a:xfrm>
            <a:off x="568960" y="1825625"/>
            <a:ext cx="1105408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A59E68D0-F0DC-434C-D2CC-67C94B0CEE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99" y="6377725"/>
            <a:ext cx="1330881" cy="297697"/>
          </a:xfrm>
          <a:prstGeom prst="rect">
            <a:avLst/>
          </a:prstGeom>
        </p:spPr>
      </p:pic>
      <p:pic>
        <p:nvPicPr>
          <p:cNvPr id="10" name="Graphic 9">
            <a:extLst>
              <a:ext uri="{FF2B5EF4-FFF2-40B4-BE49-F238E27FC236}">
                <a16:creationId xmlns:a16="http://schemas.microsoft.com/office/drawing/2014/main" id="{F9E8C2C7-D910-A9E9-2A62-4BBD77E6AA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02751" y="116465"/>
            <a:ext cx="2889250" cy="756708"/>
          </a:xfrm>
          <a:prstGeom prst="rect">
            <a:avLst/>
          </a:prstGeom>
        </p:spPr>
      </p:pic>
    </p:spTree>
    <p:extLst>
      <p:ext uri="{BB962C8B-B14F-4D97-AF65-F5344CB8AC3E}">
        <p14:creationId xmlns:p14="http://schemas.microsoft.com/office/powerpoint/2010/main" val="212752236"/>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ftr="0" dt="0"/>
  <p:txStyles>
    <p:titleStyle>
      <a:lvl1pPr algn="l" defTabSz="914400" rtl="0" eaLnBrk="1" latinLnBrk="0" hangingPunct="1">
        <a:lnSpc>
          <a:spcPct val="90000"/>
        </a:lnSpc>
        <a:spcBef>
          <a:spcPct val="0"/>
        </a:spcBef>
        <a:buNone/>
        <a:defRPr sz="4400" b="1" kern="1200">
          <a:solidFill>
            <a:srgbClr val="1A0E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5" name="Straight Connector 8"/>
          <p:cNvSpPr/>
          <p:nvPr/>
        </p:nvSpPr>
        <p:spPr>
          <a:xfrm>
            <a:off x="0" y="6794280"/>
            <a:ext cx="12191760" cy="360"/>
          </a:xfrm>
          <a:prstGeom prst="line">
            <a:avLst/>
          </a:prstGeom>
          <a:ln w="127000">
            <a:solidFill>
              <a:srgbClr val="1484FC"/>
            </a:solidFill>
          </a:ln>
        </p:spPr>
        <p:style>
          <a:lnRef idx="1">
            <a:schemeClr val="accent1"/>
          </a:lnRef>
          <a:fillRef idx="0">
            <a:schemeClr val="accent1"/>
          </a:fillRef>
          <a:effectRef idx="0">
            <a:schemeClr val="accent1"/>
          </a:effectRef>
          <a:fontRef idx="minor"/>
        </p:style>
      </p:sp>
      <p:pic>
        <p:nvPicPr>
          <p:cNvPr id="16" name="Graphic 3"/>
          <p:cNvPicPr/>
          <p:nvPr/>
        </p:nvPicPr>
        <p:blipFill>
          <a:blip r:embed="rId15"/>
          <a:stretch/>
        </p:blipFill>
        <p:spPr>
          <a:xfrm>
            <a:off x="120960" y="6375960"/>
            <a:ext cx="1307880" cy="292320"/>
          </a:xfrm>
          <a:prstGeom prst="rect">
            <a:avLst/>
          </a:prstGeom>
          <a:ln w="0">
            <a:noFill/>
          </a:ln>
        </p:spPr>
      </p:pic>
      <p:pic>
        <p:nvPicPr>
          <p:cNvPr id="2" name="Graphic 9"/>
          <p:cNvPicPr/>
          <p:nvPr/>
        </p:nvPicPr>
        <p:blipFill>
          <a:blip r:embed="rId16"/>
          <a:stretch/>
        </p:blipFill>
        <p:spPr>
          <a:xfrm>
            <a:off x="9321840" y="108360"/>
            <a:ext cx="2869920" cy="751320"/>
          </a:xfrm>
          <a:prstGeom prst="rect">
            <a:avLst/>
          </a:prstGeom>
          <a:ln w="0">
            <a:noFill/>
          </a:ln>
        </p:spPr>
      </p:pic>
      <p:pic>
        <p:nvPicPr>
          <p:cNvPr id="3" name="Picture 5"/>
          <p:cNvPicPr/>
          <p:nvPr/>
        </p:nvPicPr>
        <p:blipFill>
          <a:blip r:embed="rId17">
            <a:alphaModFix amt="52000"/>
          </a:blip>
          <a:stretch/>
        </p:blipFill>
        <p:spPr>
          <a:xfrm>
            <a:off x="5693040" y="1013760"/>
            <a:ext cx="5733000" cy="5733000"/>
          </a:xfrm>
          <a:prstGeom prst="rect">
            <a:avLst/>
          </a:prstGeom>
          <a:ln w="0">
            <a:noFill/>
          </a:ln>
        </p:spPr>
      </p:pic>
      <p:sp>
        <p:nvSpPr>
          <p:cNvPr id="4" name="PlaceHolder 1"/>
          <p:cNvSpPr>
            <a:spLocks noGrp="1"/>
          </p:cNvSpPr>
          <p:nvPr>
            <p:ph type="sldNum" idx="1"/>
          </p:nvPr>
        </p:nvSpPr>
        <p:spPr>
          <a:xfrm>
            <a:off x="9321840" y="6307200"/>
            <a:ext cx="2742840" cy="364680"/>
          </a:xfrm>
          <a:prstGeom prst="rect">
            <a:avLst/>
          </a:prstGeom>
          <a:noFill/>
          <a:ln w="0">
            <a:noFill/>
          </a:ln>
        </p:spPr>
        <p:txBody>
          <a:bodyPr anchor="ctr">
            <a:noAutofit/>
          </a:bodyPr>
          <a:lstStyle>
            <a:lvl1pPr algn="r">
              <a:lnSpc>
                <a:spcPct val="100000"/>
              </a:lnSpc>
              <a:buNone/>
              <a:defRPr lang="en-US" sz="1200" b="0" strike="noStrike" spc="-1">
                <a:solidFill>
                  <a:srgbClr val="F6F8FC"/>
                </a:solidFill>
                <a:latin typeface="Tw Cen MT"/>
              </a:defRPr>
            </a:lvl1pPr>
          </a:lstStyle>
          <a:p>
            <a:pPr algn="r">
              <a:lnSpc>
                <a:spcPct val="100000"/>
              </a:lnSpc>
              <a:buNone/>
            </a:pPr>
            <a:fld id="{EE98054D-3A4A-4765-A0ED-21E03615212A}" type="slidenum">
              <a:rPr lang="en-US" sz="1200" b="0" strike="noStrike" spc="-1">
                <a:solidFill>
                  <a:srgbClr val="F6F8FC"/>
                </a:solidFill>
                <a:latin typeface="Tw Cen MT"/>
              </a:rPr>
              <a:t>‹#›</a:t>
            </a:fld>
            <a:endParaRPr lang="en-US" sz="1200" b="0" strike="noStrike" spc="-1">
              <a:latin typeface="Times New Roman"/>
            </a:endParaRPr>
          </a:p>
        </p:txBody>
      </p:sp>
      <p:sp>
        <p:nvSpPr>
          <p:cNvPr id="5" name="PlaceHolder 2"/>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Click to edit Master title style</a:t>
            </a:r>
            <a:endParaRPr lang="en-US" sz="4400" b="0" strike="noStrike" spc="-1">
              <a:solidFill>
                <a:srgbClr val="1A0E3B"/>
              </a:solidFill>
              <a:latin typeface="Tw Cen MT"/>
            </a:endParaRPr>
          </a:p>
        </p:txBody>
      </p:sp>
      <p:sp>
        <p:nvSpPr>
          <p:cNvPr id="6" name="PlaceHolder 3"/>
          <p:cNvSpPr>
            <a:spLocks noGrp="1"/>
          </p:cNvSpPr>
          <p:nvPr>
            <p:ph type="body"/>
          </p:nvPr>
        </p:nvSpPr>
        <p:spPr>
          <a:xfrm>
            <a:off x="5935320" y="1248120"/>
            <a:ext cx="5252400" cy="5252400"/>
          </a:xfrm>
          <a:prstGeom prst="rect">
            <a:avLst/>
          </a:prstGeom>
          <a:solidFill>
            <a:srgbClr val="E7E6E6"/>
          </a:solidFill>
          <a:ln w="0">
            <a:noFill/>
          </a:ln>
        </p:spPr>
        <p:txBody>
          <a:bodyPr lIns="90000" tIns="45000" rIns="90000" bIns="45000" anchor="t">
            <a:noAutofit/>
          </a:bodyPr>
          <a:lstStyle/>
          <a:p>
            <a:pPr>
              <a:lnSpc>
                <a:spcPct val="100000"/>
              </a:lnSpc>
              <a:buNone/>
            </a:pPr>
            <a:r>
              <a:rPr lang="en-US" sz="1800" b="0" strike="noStrike" spc="-1">
                <a:solidFill>
                  <a:srgbClr val="1A0E3B"/>
                </a:solidFill>
                <a:latin typeface="Tw Cen MT"/>
              </a:rPr>
              <a:t>Click icon to add picture</a:t>
            </a:r>
            <a:endParaRPr lang="en-US" sz="1800" b="0" strike="noStrike" spc="-1">
              <a:solidFill>
                <a:srgbClr val="FFFFFF"/>
              </a:solidFill>
              <a:latin typeface="Tw Cen MT"/>
            </a:endParaRPr>
          </a:p>
        </p:txBody>
      </p:sp>
      <p:sp>
        <p:nvSpPr>
          <p:cNvPr id="7" name="PlaceHolder 4"/>
          <p:cNvSpPr>
            <a:spLocks noGrp="1"/>
          </p:cNvSpPr>
          <p:nvPr>
            <p:ph type="body"/>
          </p:nvPr>
        </p:nvSpPr>
        <p:spPr>
          <a:xfrm>
            <a:off x="519480" y="3758400"/>
            <a:ext cx="4432320" cy="423360"/>
          </a:xfrm>
          <a:prstGeom prst="rect">
            <a:avLst/>
          </a:prstGeom>
          <a:noFill/>
          <a:ln w="0">
            <a:noFill/>
          </a:ln>
        </p:spPr>
        <p:txBody>
          <a:bodyPr anchor="t">
            <a:noAutofit/>
          </a:bodyPr>
          <a:lstStyle/>
          <a:p>
            <a:pPr>
              <a:lnSpc>
                <a:spcPct val="90000"/>
              </a:lnSpc>
              <a:spcBef>
                <a:spcPts val="1001"/>
              </a:spcBef>
              <a:buNone/>
              <a:tabLst>
                <a:tab pos="0" algn="l"/>
              </a:tabLst>
            </a:pPr>
            <a:r>
              <a:rPr lang="en-US" sz="2400" b="1" strike="noStrike" spc="-1">
                <a:solidFill>
                  <a:srgbClr val="FFFFFF"/>
                </a:solidFill>
                <a:latin typeface="Tw Cen MT"/>
              </a:rPr>
              <a:t>Speaker Name</a:t>
            </a:r>
            <a:endParaRPr lang="en-US" sz="2400" b="0" strike="noStrike" spc="-1">
              <a:solidFill>
                <a:srgbClr val="FFFFFF"/>
              </a:solidFill>
              <a:latin typeface="Tw Cen MT"/>
            </a:endParaRPr>
          </a:p>
        </p:txBody>
      </p:sp>
      <p:sp>
        <p:nvSpPr>
          <p:cNvPr id="8" name="PlaceHolder 5"/>
          <p:cNvSpPr>
            <a:spLocks noGrp="1"/>
          </p:cNvSpPr>
          <p:nvPr>
            <p:ph type="body"/>
          </p:nvPr>
        </p:nvSpPr>
        <p:spPr>
          <a:xfrm>
            <a:off x="519480" y="4975200"/>
            <a:ext cx="4432320" cy="751680"/>
          </a:xfrm>
          <a:prstGeom prst="rect">
            <a:avLst/>
          </a:prstGeom>
          <a:noFill/>
          <a:ln w="0">
            <a:noFill/>
          </a:ln>
        </p:spPr>
        <p:txBody>
          <a:bodyPr anchor="t">
            <a:noAutofit/>
          </a:bodyPr>
          <a:lstStyle/>
          <a:p>
            <a:pPr>
              <a:lnSpc>
                <a:spcPct val="90000"/>
              </a:lnSpc>
              <a:spcBef>
                <a:spcPts val="1001"/>
              </a:spcBef>
              <a:buNone/>
              <a:tabLst>
                <a:tab pos="0" algn="l"/>
              </a:tabLst>
            </a:pPr>
            <a:r>
              <a:rPr lang="en-US" sz="1600" b="0" strike="noStrike" spc="-1">
                <a:solidFill>
                  <a:srgbClr val="FFFFFF"/>
                </a:solidFill>
                <a:latin typeface="Tw Cen MT"/>
              </a:rPr>
              <a:t>Lorem ipsum dolor sit amet, consectetur adipiscing elit. Integer et nulla sed odio faucibus blandit et aliquam dolor. </a:t>
            </a:r>
          </a:p>
        </p:txBody>
      </p:sp>
      <p:pic>
        <p:nvPicPr>
          <p:cNvPr id="9" name="Picture 10"/>
          <p:cNvPicPr/>
          <p:nvPr/>
        </p:nvPicPr>
        <p:blipFill>
          <a:blip r:embed="rId17"/>
          <a:stretch/>
        </p:blipFill>
        <p:spPr>
          <a:xfrm>
            <a:off x="532080" y="1682280"/>
            <a:ext cx="1901160" cy="1901160"/>
          </a:xfrm>
          <a:prstGeom prst="rect">
            <a:avLst/>
          </a:prstGeom>
          <a:ln w="0">
            <a:noFill/>
          </a:ln>
        </p:spPr>
      </p:pic>
      <p:sp>
        <p:nvSpPr>
          <p:cNvPr id="10" name="PlaceHolder 6"/>
          <p:cNvSpPr>
            <a:spLocks noGrp="1"/>
          </p:cNvSpPr>
          <p:nvPr>
            <p:ph type="body"/>
          </p:nvPr>
        </p:nvSpPr>
        <p:spPr>
          <a:xfrm>
            <a:off x="670680" y="1832760"/>
            <a:ext cx="1600920" cy="1600920"/>
          </a:xfrm>
          <a:prstGeom prst="rect">
            <a:avLst/>
          </a:prstGeom>
          <a:blipFill rotWithShape="0">
            <a:blip r:embed="rId18"/>
            <a:stretch/>
          </a:blipFill>
          <a:ln w="0">
            <a:noFill/>
          </a:ln>
        </p:spPr>
        <p:txBody>
          <a:bodyPr lIns="90000" tIns="45000" rIns="90000" bIns="45000" anchor="t">
            <a:normAutofit/>
          </a:bodyPr>
          <a:lstStyle/>
          <a:p>
            <a:pPr>
              <a:lnSpc>
                <a:spcPct val="100000"/>
              </a:lnSpc>
              <a:buNone/>
            </a:pPr>
            <a:r>
              <a:rPr lang="en-US" sz="1400" b="0" strike="noStrike" spc="-1">
                <a:solidFill>
                  <a:srgbClr val="1A0E3B"/>
                </a:solidFill>
                <a:latin typeface="Tw Cen MT"/>
              </a:rPr>
              <a:t>Click icon to add picture</a:t>
            </a:r>
            <a:endParaRPr lang="en-US" sz="1400" b="0" strike="noStrike" spc="-1">
              <a:solidFill>
                <a:srgbClr val="FFFFFF"/>
              </a:solidFill>
              <a:latin typeface="Tw Cen MT"/>
            </a:endParaRPr>
          </a:p>
        </p:txBody>
      </p:sp>
      <p:sp>
        <p:nvSpPr>
          <p:cNvPr id="11" name="PlaceHolder 7"/>
          <p:cNvSpPr>
            <a:spLocks noGrp="1"/>
          </p:cNvSpPr>
          <p:nvPr>
            <p:ph type="body"/>
          </p:nvPr>
        </p:nvSpPr>
        <p:spPr>
          <a:xfrm>
            <a:off x="2980080" y="6343560"/>
            <a:ext cx="3744000" cy="314280"/>
          </a:xfrm>
          <a:prstGeom prst="rect">
            <a:avLst/>
          </a:prstGeom>
          <a:noFill/>
          <a:ln w="0">
            <a:noFill/>
          </a:ln>
        </p:spPr>
        <p:txBody>
          <a:bodyPr anchor="t">
            <a:noAutofit/>
          </a:bodyPr>
          <a:lstStyle/>
          <a:p>
            <a:pPr algn="r">
              <a:lnSpc>
                <a:spcPct val="90000"/>
              </a:lnSpc>
              <a:spcBef>
                <a:spcPts val="1001"/>
              </a:spcBef>
              <a:buNone/>
              <a:tabLst>
                <a:tab pos="0" algn="l"/>
              </a:tabLst>
            </a:pPr>
            <a:r>
              <a:rPr lang="en-US" sz="1100" b="0" strike="noStrike" spc="-1">
                <a:solidFill>
                  <a:srgbClr val="FFFFFF"/>
                </a:solidFill>
                <a:latin typeface="Tw Cen MT"/>
              </a:rPr>
              <a:t>Image name and credit</a:t>
            </a:r>
          </a:p>
        </p:txBody>
      </p:sp>
      <p:sp>
        <p:nvSpPr>
          <p:cNvPr id="12" name="PlaceHolder 8"/>
          <p:cNvSpPr>
            <a:spLocks noGrp="1"/>
          </p:cNvSpPr>
          <p:nvPr>
            <p:ph type="body"/>
          </p:nvPr>
        </p:nvSpPr>
        <p:spPr>
          <a:xfrm>
            <a:off x="182880" y="1005840"/>
            <a:ext cx="8960760" cy="475560"/>
          </a:xfrm>
          <a:prstGeom prst="rect">
            <a:avLst/>
          </a:prstGeom>
          <a:noFill/>
          <a:ln w="0">
            <a:noFill/>
          </a:ln>
        </p:spPr>
        <p:txBody>
          <a:bodyPr anchor="b">
            <a:noAutofit/>
          </a:bodyPr>
          <a:lstStyle/>
          <a:p>
            <a:pPr>
              <a:lnSpc>
                <a:spcPct val="90000"/>
              </a:lnSpc>
              <a:spcBef>
                <a:spcPts val="1001"/>
              </a:spcBef>
              <a:buNone/>
              <a:tabLst>
                <a:tab pos="0" algn="l"/>
              </a:tabLst>
            </a:pPr>
            <a:r>
              <a:rPr lang="en-US" sz="2400" b="1" strike="noStrike" spc="-1">
                <a:solidFill>
                  <a:srgbClr val="FFFFFF"/>
                </a:solidFill>
                <a:latin typeface="Tw Cen MT"/>
              </a:rPr>
              <a:t>Click to Edit Subtitle </a:t>
            </a:r>
            <a:endParaRPr lang="en-US" sz="2400" b="0" strike="noStrike" spc="-1">
              <a:solidFill>
                <a:srgbClr val="FFFFFF"/>
              </a:solidFill>
              <a:latin typeface="Tw Cen MT"/>
            </a:endParaRPr>
          </a:p>
        </p:txBody>
      </p:sp>
      <p:sp>
        <p:nvSpPr>
          <p:cNvPr id="13" name="PlaceHolder 9"/>
          <p:cNvSpPr>
            <a:spLocks noGrp="1"/>
          </p:cNvSpPr>
          <p:nvPr>
            <p:ph type="dt" idx="2"/>
          </p:nvPr>
        </p:nvSpPr>
        <p:spPr>
          <a:xfrm>
            <a:off x="9444240" y="904680"/>
            <a:ext cx="2604960" cy="201960"/>
          </a:xfrm>
          <a:prstGeom prst="rect">
            <a:avLst/>
          </a:prstGeom>
          <a:noFill/>
          <a:ln w="0">
            <a:noFill/>
          </a:ln>
        </p:spPr>
        <p:txBody>
          <a:bodyPr anchor="ctr">
            <a:noAutofit/>
          </a:bodyPr>
          <a:lstStyle>
            <a:lvl1pPr>
              <a:defRPr lang="en-US" sz="1400" b="0" strike="noStrike" spc="-1">
                <a:latin typeface="Times New Roman"/>
              </a:defRPr>
            </a:lvl1pPr>
          </a:lstStyle>
          <a:p>
            <a:r>
              <a:rPr lang="en-US" sz="1400" b="0" strike="noStrike" spc="-1">
                <a:latin typeface="Times New Roman"/>
              </a:rPr>
              <a:t>&lt;date/time&gt;</a:t>
            </a:r>
          </a:p>
        </p:txBody>
      </p:sp>
      <p:sp>
        <p:nvSpPr>
          <p:cNvPr id="14" name="PlaceHolder 10"/>
          <p:cNvSpPr>
            <a:spLocks noGrp="1"/>
          </p:cNvSpPr>
          <p:nvPr>
            <p:ph type="body"/>
          </p:nvPr>
        </p:nvSpPr>
        <p:spPr>
          <a:xfrm>
            <a:off x="519480" y="4203000"/>
            <a:ext cx="4432320" cy="751680"/>
          </a:xfrm>
          <a:prstGeom prst="rect">
            <a:avLst/>
          </a:prstGeom>
          <a:noFill/>
          <a:ln w="0">
            <a:noFill/>
          </a:ln>
        </p:spPr>
        <p:txBody>
          <a:bodyPr anchor="t">
            <a:noAutofit/>
          </a:bodyPr>
          <a:lstStyle/>
          <a:p>
            <a:pPr>
              <a:lnSpc>
                <a:spcPct val="90000"/>
              </a:lnSpc>
              <a:spcBef>
                <a:spcPts val="1001"/>
              </a:spcBef>
              <a:buNone/>
              <a:tabLst>
                <a:tab pos="0" algn="l"/>
              </a:tabLst>
            </a:pPr>
            <a:r>
              <a:rPr lang="en-US" sz="1600" b="0" strike="noStrike" spc="-1">
                <a:solidFill>
                  <a:srgbClr val="FFFFFF"/>
                </a:solidFill>
                <a:latin typeface="Tw Cen MT"/>
              </a:rPr>
              <a:t>Speaker Affiliation</a:t>
            </a:r>
          </a:p>
        </p:txBody>
      </p:sp>
    </p:spTree>
    <p:extLst>
      <p:ext uri="{BB962C8B-B14F-4D97-AF65-F5344CB8AC3E}">
        <p14:creationId xmlns:p14="http://schemas.microsoft.com/office/powerpoint/2010/main" val="384232926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1A0E3B"/>
        </a:solidFill>
        <a:effectLst/>
      </p:bgPr>
    </p:bg>
    <p:spTree>
      <p:nvGrpSpPr>
        <p:cNvPr id="1" name=""/>
        <p:cNvGrpSpPr/>
        <p:nvPr/>
      </p:nvGrpSpPr>
      <p:grpSpPr>
        <a:xfrm>
          <a:off x="0" y="0"/>
          <a:ext cx="0" cy="0"/>
          <a:chOff x="0" y="0"/>
          <a:chExt cx="0" cy="0"/>
        </a:xfrm>
      </p:grpSpPr>
      <p:sp>
        <p:nvSpPr>
          <p:cNvPr id="93" name="Straight Connector 7"/>
          <p:cNvSpPr/>
          <p:nvPr/>
        </p:nvSpPr>
        <p:spPr>
          <a:xfrm>
            <a:off x="0" y="6794280"/>
            <a:ext cx="12191760" cy="360"/>
          </a:xfrm>
          <a:prstGeom prst="line">
            <a:avLst/>
          </a:prstGeom>
          <a:ln w="127000">
            <a:solidFill>
              <a:srgbClr val="1484FC"/>
            </a:solidFill>
          </a:ln>
        </p:spPr>
        <p:style>
          <a:lnRef idx="1">
            <a:schemeClr val="accent1"/>
          </a:lnRef>
          <a:fillRef idx="0">
            <a:schemeClr val="accent1"/>
          </a:fillRef>
          <a:effectRef idx="0">
            <a:schemeClr val="accent1"/>
          </a:effectRef>
          <a:fontRef idx="minor"/>
        </p:style>
      </p:sp>
      <p:pic>
        <p:nvPicPr>
          <p:cNvPr id="94" name="Graphic 10"/>
          <p:cNvPicPr/>
          <p:nvPr/>
        </p:nvPicPr>
        <p:blipFill>
          <a:blip r:embed="rId14"/>
          <a:stretch/>
        </p:blipFill>
        <p:spPr>
          <a:xfrm>
            <a:off x="9321840" y="108360"/>
            <a:ext cx="2869920" cy="751320"/>
          </a:xfrm>
          <a:prstGeom prst="rect">
            <a:avLst/>
          </a:prstGeom>
          <a:ln w="0">
            <a:noFill/>
          </a:ln>
        </p:spPr>
      </p:pic>
      <p:pic>
        <p:nvPicPr>
          <p:cNvPr id="95" name="Graphic 11"/>
          <p:cNvPicPr/>
          <p:nvPr/>
        </p:nvPicPr>
        <p:blipFill>
          <a:blip r:embed="rId15"/>
          <a:stretch/>
        </p:blipFill>
        <p:spPr>
          <a:xfrm>
            <a:off x="120960" y="6375960"/>
            <a:ext cx="1307880" cy="292320"/>
          </a:xfrm>
          <a:prstGeom prst="rect">
            <a:avLst/>
          </a:prstGeom>
          <a:ln w="0">
            <a:noFill/>
          </a:ln>
        </p:spPr>
      </p:pic>
      <p:sp>
        <p:nvSpPr>
          <p:cNvPr id="96" name="PlaceHolder 1"/>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Click to edit Master title style</a:t>
            </a:r>
            <a:endParaRPr lang="en-US" sz="4400" b="0" strike="noStrike" spc="-1">
              <a:solidFill>
                <a:srgbClr val="000000"/>
              </a:solidFill>
              <a:latin typeface="Tw Cen MT"/>
            </a:endParaRPr>
          </a:p>
        </p:txBody>
      </p:sp>
      <p:sp>
        <p:nvSpPr>
          <p:cNvPr id="97" name="PlaceHolder 2"/>
          <p:cNvSpPr>
            <a:spLocks noGrp="1"/>
          </p:cNvSpPr>
          <p:nvPr>
            <p:ph type="sldNum" idx="4"/>
          </p:nvPr>
        </p:nvSpPr>
        <p:spPr>
          <a:xfrm>
            <a:off x="9321840" y="6311880"/>
            <a:ext cx="2742840" cy="364680"/>
          </a:xfrm>
          <a:prstGeom prst="rect">
            <a:avLst/>
          </a:prstGeom>
          <a:noFill/>
          <a:ln w="0">
            <a:noFill/>
          </a:ln>
        </p:spPr>
        <p:txBody>
          <a:bodyPr anchor="ctr">
            <a:noAutofit/>
          </a:bodyPr>
          <a:lstStyle>
            <a:lvl1pPr algn="r">
              <a:lnSpc>
                <a:spcPct val="100000"/>
              </a:lnSpc>
              <a:buNone/>
              <a:defRPr lang="en-US" sz="1200" b="0" strike="noStrike" spc="-1">
                <a:solidFill>
                  <a:srgbClr val="F6F8FC"/>
                </a:solidFill>
                <a:latin typeface="Tw Cen MT"/>
              </a:defRPr>
            </a:lvl1pPr>
          </a:lstStyle>
          <a:p>
            <a:pPr algn="r">
              <a:lnSpc>
                <a:spcPct val="100000"/>
              </a:lnSpc>
              <a:buNone/>
            </a:pPr>
            <a:fld id="{BBCEEE8A-D046-40D1-8E45-3A7A130F2107}" type="slidenum">
              <a:rPr lang="en-US" sz="1200" b="0" strike="noStrike" spc="-1">
                <a:solidFill>
                  <a:srgbClr val="F6F8FC"/>
                </a:solidFill>
                <a:latin typeface="Tw Cen MT"/>
              </a:rPr>
              <a:t>‹#›</a:t>
            </a:fld>
            <a:endParaRPr lang="en-US" sz="1200" b="0" strike="noStrike" spc="-1">
              <a:latin typeface="Times New Roman"/>
            </a:endParaRPr>
          </a:p>
        </p:txBody>
      </p:sp>
      <p:sp>
        <p:nvSpPr>
          <p:cNvPr id="98" name="PlaceHolder 3"/>
          <p:cNvSpPr>
            <a:spLocks noGrp="1"/>
          </p:cNvSpPr>
          <p:nvPr>
            <p:ph type="body"/>
          </p:nvPr>
        </p:nvSpPr>
        <p:spPr>
          <a:xfrm>
            <a:off x="522360" y="1825560"/>
            <a:ext cx="11152080" cy="3954240"/>
          </a:xfrm>
          <a:prstGeom prst="rect">
            <a:avLst/>
          </a:prstGeom>
          <a:noFill/>
          <a:ln w="0">
            <a:noFill/>
          </a:ln>
        </p:spPr>
        <p:txBody>
          <a:bodyPr anchor="t">
            <a:normAutofit/>
          </a:bodyPr>
          <a:lstStyle/>
          <a:p>
            <a:pPr>
              <a:lnSpc>
                <a:spcPct val="90000"/>
              </a:lnSpc>
              <a:spcBef>
                <a:spcPts val="1001"/>
              </a:spcBef>
              <a:buNone/>
              <a:tabLst>
                <a:tab pos="0" algn="l"/>
              </a:tabLst>
            </a:pPr>
            <a:r>
              <a:rPr lang="en-US" sz="2400" b="0" strike="noStrike" spc="-1">
                <a:solidFill>
                  <a:srgbClr val="FFFFFF"/>
                </a:solidFill>
                <a:latin typeface="Tw Cen MT"/>
              </a:rPr>
              <a:t>Click to edit Master text styles</a:t>
            </a:r>
          </a:p>
          <a:p>
            <a:pPr marL="685800" lvl="1" indent="-228600">
              <a:lnSpc>
                <a:spcPct val="90000"/>
              </a:lnSpc>
              <a:spcBef>
                <a:spcPts val="499"/>
              </a:spcBef>
              <a:buClr>
                <a:srgbClr val="FFFFFF"/>
              </a:buClr>
              <a:buFont typeface="Arial"/>
              <a:buChar char="•"/>
              <a:tabLst>
                <a:tab pos="0" algn="l"/>
              </a:tabLst>
            </a:pPr>
            <a:r>
              <a:rPr lang="en-US" sz="2400" b="0" strike="noStrike" spc="-1">
                <a:solidFill>
                  <a:srgbClr val="FFFFFF"/>
                </a:solidFill>
                <a:latin typeface="Tw Cen MT"/>
              </a:rPr>
              <a:t>Second level</a:t>
            </a:r>
          </a:p>
          <a:p>
            <a:pPr marL="1143000" lvl="2" indent="-228600">
              <a:lnSpc>
                <a:spcPct val="90000"/>
              </a:lnSpc>
              <a:spcBef>
                <a:spcPts val="499"/>
              </a:spcBef>
              <a:buClr>
                <a:srgbClr val="FFFFFF"/>
              </a:buClr>
              <a:buFont typeface="Arial"/>
              <a:buChar char="•"/>
              <a:tabLst>
                <a:tab pos="0" algn="l"/>
              </a:tabLst>
            </a:pPr>
            <a:r>
              <a:rPr lang="en-US" sz="2000" b="0" strike="noStrike" spc="-1">
                <a:solidFill>
                  <a:srgbClr val="FFFFFF"/>
                </a:solidFill>
                <a:latin typeface="Tw Cen MT"/>
              </a:rPr>
              <a:t>Third level</a:t>
            </a:r>
          </a:p>
          <a:p>
            <a:pPr marL="1600200" lvl="3" indent="-228600">
              <a:lnSpc>
                <a:spcPct val="90000"/>
              </a:lnSpc>
              <a:spcBef>
                <a:spcPts val="499"/>
              </a:spcBef>
              <a:buClr>
                <a:srgbClr val="FFFFFF"/>
              </a:buClr>
              <a:buFont typeface="Arial"/>
              <a:buChar char="•"/>
              <a:tabLst>
                <a:tab pos="0" algn="l"/>
              </a:tabLst>
            </a:pPr>
            <a:r>
              <a:rPr lang="en-US" sz="1800" b="0" strike="noStrike" spc="-1">
                <a:solidFill>
                  <a:srgbClr val="FFFFFF"/>
                </a:solidFill>
                <a:latin typeface="Tw Cen MT"/>
              </a:rPr>
              <a:t>Fourth level</a:t>
            </a:r>
          </a:p>
          <a:p>
            <a:pPr marL="2057400" lvl="4" indent="-228600">
              <a:lnSpc>
                <a:spcPct val="90000"/>
              </a:lnSpc>
              <a:spcBef>
                <a:spcPts val="499"/>
              </a:spcBef>
              <a:buClr>
                <a:srgbClr val="FFFFFF"/>
              </a:buClr>
              <a:buFont typeface="Arial"/>
              <a:buChar char="•"/>
              <a:tabLst>
                <a:tab pos="0" algn="l"/>
              </a:tabLst>
            </a:pPr>
            <a:r>
              <a:rPr lang="en-US" sz="1800" b="0" strike="noStrike" spc="-1">
                <a:solidFill>
                  <a:srgbClr val="FFFFFF"/>
                </a:solidFill>
                <a:latin typeface="Tw Cen MT"/>
              </a:rPr>
              <a:t>Fifth level</a:t>
            </a:r>
          </a:p>
        </p:txBody>
      </p:sp>
    </p:spTree>
    <p:extLst>
      <p:ext uri="{BB962C8B-B14F-4D97-AF65-F5344CB8AC3E}">
        <p14:creationId xmlns:p14="http://schemas.microsoft.com/office/powerpoint/2010/main" val="334330219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52.png"/><Relationship Id="rId11" Type="http://schemas.openxmlformats.org/officeDocument/2006/relationships/hyperlink" Target="https://www.eso.org/public/videos/eso1230b/" TargetMode="External"/><Relationship Id="rId5" Type="http://schemas.openxmlformats.org/officeDocument/2006/relationships/image" Target="../media/image51.jpeg"/><Relationship Id="rId10" Type="http://schemas.openxmlformats.org/officeDocument/2006/relationships/image" Target="../media/image38.png"/><Relationship Id="rId4" Type="http://schemas.openxmlformats.org/officeDocument/2006/relationships/image" Target="../media/image50.jpe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5.gif"/><Relationship Id="rId2" Type="http://schemas.openxmlformats.org/officeDocument/2006/relationships/notesSlide" Target="../notesSlides/notesSlide18.xml"/><Relationship Id="rId1" Type="http://schemas.openxmlformats.org/officeDocument/2006/relationships/slideLayout" Target="../slideLayouts/slideLayout52.xml"/><Relationship Id="rId6" Type="http://schemas.openxmlformats.org/officeDocument/2006/relationships/image" Target="../media/image52.png"/><Relationship Id="rId11" Type="http://schemas.openxmlformats.org/officeDocument/2006/relationships/hyperlink" Target="https://www.eso.org/public/videos/eso1230b/" TargetMode="External"/><Relationship Id="rId5" Type="http://schemas.openxmlformats.org/officeDocument/2006/relationships/image" Target="../media/image51.jpeg"/><Relationship Id="rId10" Type="http://schemas.openxmlformats.org/officeDocument/2006/relationships/image" Target="../media/image38.png"/><Relationship Id="rId4" Type="http://schemas.openxmlformats.org/officeDocument/2006/relationships/image" Target="../media/image50.jpe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52.xml"/><Relationship Id="rId5" Type="http://schemas.openxmlformats.org/officeDocument/2006/relationships/image" Target="../media/image25.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38.xml"/><Relationship Id="rId5" Type="http://schemas.openxmlformats.org/officeDocument/2006/relationships/image" Target="../media/image63.jpe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hyperlink" Target="https://www.nasa.gov/content/goddard/with-a-deadly-embrace-spidery-pulsars-consume-their-mates" TargetMode="External"/><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66.xml"/><Relationship Id="rId6" Type="http://schemas.openxmlformats.org/officeDocument/2006/relationships/image" Target="../media/image23.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3.xml"/><Relationship Id="rId1" Type="http://schemas.openxmlformats.org/officeDocument/2006/relationships/slideLayout" Target="../slideLayouts/slideLayout38.xml"/><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38.xml"/><Relationship Id="rId5" Type="http://schemas.openxmlformats.org/officeDocument/2006/relationships/image" Target="../media/image83.png"/><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4.jpeg"/><Relationship Id="rId7" Type="http://schemas.openxmlformats.org/officeDocument/2006/relationships/image" Target="../media/image86.jp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image" Target="../media/image85.png"/><Relationship Id="rId5" Type="http://schemas.openxmlformats.org/officeDocument/2006/relationships/image" Target="../media/image26.png"/><Relationship Id="rId4" Type="http://schemas.openxmlformats.org/officeDocument/2006/relationships/customXml" Target="../ink/ink1.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7.xml"/><Relationship Id="rId1" Type="http://schemas.openxmlformats.org/officeDocument/2006/relationships/slideLayout" Target="../slideLayouts/slideLayout38.xml"/><Relationship Id="rId5" Type="http://schemas.openxmlformats.org/officeDocument/2006/relationships/image" Target="../media/image85.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38.xml"/><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9.xml"/><Relationship Id="rId1" Type="http://schemas.openxmlformats.org/officeDocument/2006/relationships/slideLayout" Target="../slideLayouts/slideLayout38.xml"/><Relationship Id="rId5" Type="http://schemas.openxmlformats.org/officeDocument/2006/relationships/image" Target="../media/image93.jpeg"/><Relationship Id="rId4" Type="http://schemas.openxmlformats.org/officeDocument/2006/relationships/image" Target="../media/image350.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38.xml"/><Relationship Id="rId5" Type="http://schemas.openxmlformats.org/officeDocument/2006/relationships/image" Target="../media/image96.jpe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38.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73.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openxmlformats.org/officeDocument/2006/relationships/hyperlink" Target="https://exoplanets.nasa.gov/alien-worlds/galaxy-of-horrors/"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openxmlformats.org/officeDocument/2006/relationships/image" Target="../media/image105.jpg"/><Relationship Id="rId4" Type="http://schemas.openxmlformats.org/officeDocument/2006/relationships/hyperlink" Target="https://www.astropix.org/link/at6"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universe-of-learning.org/files/live/sites/uol/files/home/resources/projects/_documents/Stars%20Resource%20Guide-update-2022.pdf" TargetMode="External"/><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106.jpeg"/><Relationship Id="rId5" Type="http://schemas.openxmlformats.org/officeDocument/2006/relationships/hyperlink" Target="https://www.universe-of-learning.org/contents/products/videos/crab-nebula-the-multiwavelength-structure-of-a-pulsar-wind-nebula?Audience=informal-educators&amp;Theme=life-and-death-of-stars&amp;page=2&amp;filterUUID=aa49c031-fbdd-422e-a805-5eb091c69f4b" TargetMode="External"/><Relationship Id="rId4" Type="http://schemas.openxmlformats.org/officeDocument/2006/relationships/hyperlink" Target="https://viewspace.org/video_library?tags=51"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universe-of-learning.org/contents/products/videos/viewspace/viewspace-interactives-dark-matter?Audience=informal-educators&amp;Theme=origin-and-history-of-the-universe&amp;page=1&amp;filterUUID=aa49c031-fbdd-422e-a805-5eb091c69f4b" TargetMode="External"/><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107.jpg"/><Relationship Id="rId5" Type="http://schemas.openxmlformats.org/officeDocument/2006/relationships/hyperlink" Target="https://viewspace.org/video_library/videos/1350-841863343?tags=460" TargetMode="External"/><Relationship Id="rId4" Type="http://schemas.openxmlformats.org/officeDocument/2006/relationships/hyperlink" Target="https://svs.gsfc.nasa.gov/20246"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svs.gsfc.nasa.gov/11215" TargetMode="External"/><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openxmlformats.org/officeDocument/2006/relationships/image" Target="../media/image108.jpg"/><Relationship Id="rId4" Type="http://schemas.openxmlformats.org/officeDocument/2006/relationships/hyperlink" Target="https://www.eso.org/public/news/eso1148/"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universe-of-learning.org/contents/events/science-briefings/2023/science-briefing-cosmic-chills-vampire-stars-black-widow-pulsars-and-dark-energy?Audience=informal-educators" TargetMode="External"/><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109.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52.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30.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2.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0FE64-3F2C-668D-8250-D7F11844B782}"/>
              </a:ext>
            </a:extLst>
          </p:cNvPr>
          <p:cNvSpPr>
            <a:spLocks noGrp="1"/>
          </p:cNvSpPr>
          <p:nvPr>
            <p:ph type="sldNum" sz="quarter" idx="10"/>
          </p:nvPr>
        </p:nvSpPr>
        <p:spPr/>
        <p:txBody>
          <a:bodyPr/>
          <a:lstStyle/>
          <a:p>
            <a:fld id="{8D407A93-5F51-6D4C-9C0B-941BF48061CC}" type="slidenum">
              <a:rPr lang="en-US" smtClean="0"/>
              <a:t>1</a:t>
            </a:fld>
            <a:endParaRPr lang="en-US" dirty="0"/>
          </a:p>
        </p:txBody>
      </p:sp>
      <p:sp>
        <p:nvSpPr>
          <p:cNvPr id="3" name="Title 2">
            <a:extLst>
              <a:ext uri="{FF2B5EF4-FFF2-40B4-BE49-F238E27FC236}">
                <a16:creationId xmlns:a16="http://schemas.microsoft.com/office/drawing/2014/main" id="{647C1277-38D7-9C86-FB57-24C3AAC29A5F}"/>
              </a:ext>
            </a:extLst>
          </p:cNvPr>
          <p:cNvSpPr>
            <a:spLocks noGrp="1"/>
          </p:cNvSpPr>
          <p:nvPr>
            <p:ph type="title"/>
          </p:nvPr>
        </p:nvSpPr>
        <p:spPr/>
        <p:txBody>
          <a:bodyPr/>
          <a:lstStyle/>
          <a:p>
            <a:r>
              <a:rPr lang="en-US" dirty="0"/>
              <a:t>Cosmic Chills</a:t>
            </a:r>
          </a:p>
        </p:txBody>
      </p:sp>
      <p:pic>
        <p:nvPicPr>
          <p:cNvPr id="28" name="Picture Placeholder 27">
            <a:extLst>
              <a:ext uri="{FF2B5EF4-FFF2-40B4-BE49-F238E27FC236}">
                <a16:creationId xmlns:a16="http://schemas.microsoft.com/office/drawing/2014/main" id="{B750511F-AC60-D4AD-AE9B-0DA53D738F5D}"/>
              </a:ext>
            </a:extLst>
          </p:cNvPr>
          <p:cNvPicPr>
            <a:picLocks noGrp="1" noChangeAspect="1"/>
          </p:cNvPicPr>
          <p:nvPr>
            <p:ph type="pic" sz="quarter" idx="16"/>
          </p:nvPr>
        </p:nvPicPr>
        <p:blipFill>
          <a:blip r:embed="rId3"/>
          <a:srcRect l="21884" r="21884"/>
          <a:stretch>
            <a:fillRect/>
          </a:stretch>
        </p:blipFill>
        <p:spPr/>
      </p:pic>
      <p:sp>
        <p:nvSpPr>
          <p:cNvPr id="5" name="Text Placeholder 4">
            <a:extLst>
              <a:ext uri="{FF2B5EF4-FFF2-40B4-BE49-F238E27FC236}">
                <a16:creationId xmlns:a16="http://schemas.microsoft.com/office/drawing/2014/main" id="{42290324-9C7A-EF6B-6DAB-7E087D4370DC}"/>
              </a:ext>
            </a:extLst>
          </p:cNvPr>
          <p:cNvSpPr>
            <a:spLocks noGrp="1"/>
          </p:cNvSpPr>
          <p:nvPr>
            <p:ph type="body" sz="quarter" idx="12"/>
          </p:nvPr>
        </p:nvSpPr>
        <p:spPr/>
        <p:txBody>
          <a:bodyPr/>
          <a:lstStyle/>
          <a:p>
            <a:r>
              <a:rPr lang="en-US" dirty="0"/>
              <a:t>Julia </a:t>
            </a:r>
            <a:r>
              <a:rPr lang="en-US" dirty="0" err="1"/>
              <a:t>Bodensteiner</a:t>
            </a:r>
            <a:endParaRPr lang="en-US"/>
          </a:p>
        </p:txBody>
      </p:sp>
      <p:sp>
        <p:nvSpPr>
          <p:cNvPr id="6" name="Text Placeholder 5">
            <a:extLst>
              <a:ext uri="{FF2B5EF4-FFF2-40B4-BE49-F238E27FC236}">
                <a16:creationId xmlns:a16="http://schemas.microsoft.com/office/drawing/2014/main" id="{3E1F898F-2A96-1216-3D71-E237E2DF1BD8}"/>
              </a:ext>
            </a:extLst>
          </p:cNvPr>
          <p:cNvSpPr>
            <a:spLocks noGrp="1"/>
          </p:cNvSpPr>
          <p:nvPr>
            <p:ph type="body" sz="quarter" idx="13"/>
          </p:nvPr>
        </p:nvSpPr>
        <p:spPr/>
        <p:txBody>
          <a:bodyPr/>
          <a:lstStyle/>
          <a:p>
            <a:r>
              <a:rPr lang="en-US"/>
              <a:t>European Southern Observatory</a:t>
            </a:r>
          </a:p>
        </p:txBody>
      </p:sp>
      <p:sp>
        <p:nvSpPr>
          <p:cNvPr id="8" name="Text Placeholder 7">
            <a:extLst>
              <a:ext uri="{FF2B5EF4-FFF2-40B4-BE49-F238E27FC236}">
                <a16:creationId xmlns:a16="http://schemas.microsoft.com/office/drawing/2014/main" id="{819913AA-4FF1-ACC4-FC63-00F06637817E}"/>
              </a:ext>
            </a:extLst>
          </p:cNvPr>
          <p:cNvSpPr>
            <a:spLocks noGrp="1"/>
          </p:cNvSpPr>
          <p:nvPr>
            <p:ph type="body" sz="quarter" idx="18"/>
          </p:nvPr>
        </p:nvSpPr>
        <p:spPr/>
        <p:txBody>
          <a:bodyPr/>
          <a:lstStyle/>
          <a:p>
            <a:r>
              <a:rPr lang="en-US" dirty="0"/>
              <a:t>NASA/JPL-Caltech</a:t>
            </a:r>
          </a:p>
        </p:txBody>
      </p:sp>
      <p:sp>
        <p:nvSpPr>
          <p:cNvPr id="9" name="Text Placeholder 8">
            <a:extLst>
              <a:ext uri="{FF2B5EF4-FFF2-40B4-BE49-F238E27FC236}">
                <a16:creationId xmlns:a16="http://schemas.microsoft.com/office/drawing/2014/main" id="{42F55FE7-D636-D970-B05E-AAE06F000F29}"/>
              </a:ext>
            </a:extLst>
          </p:cNvPr>
          <p:cNvSpPr>
            <a:spLocks noGrp="1"/>
          </p:cNvSpPr>
          <p:nvPr>
            <p:ph type="body" idx="1"/>
          </p:nvPr>
        </p:nvSpPr>
        <p:spPr/>
        <p:txBody>
          <a:bodyPr/>
          <a:lstStyle/>
          <a:p>
            <a:r>
              <a:rPr lang="en-US"/>
              <a:t>Vampire Stars, Black Widow Pulsars, and Dark Energy</a:t>
            </a:r>
          </a:p>
        </p:txBody>
      </p:sp>
      <p:sp>
        <p:nvSpPr>
          <p:cNvPr id="10" name="Text Placeholder 9">
            <a:extLst>
              <a:ext uri="{FF2B5EF4-FFF2-40B4-BE49-F238E27FC236}">
                <a16:creationId xmlns:a16="http://schemas.microsoft.com/office/drawing/2014/main" id="{66DE922B-33E0-1A04-3834-06B0C6AE48DF}"/>
              </a:ext>
            </a:extLst>
          </p:cNvPr>
          <p:cNvSpPr>
            <a:spLocks noGrp="1"/>
          </p:cNvSpPr>
          <p:nvPr>
            <p:ph type="body" sz="quarter" idx="19"/>
          </p:nvPr>
        </p:nvSpPr>
        <p:spPr/>
        <p:txBody>
          <a:bodyPr/>
          <a:lstStyle/>
          <a:p>
            <a:r>
              <a:rPr lang="en-US"/>
              <a:t>Roger W. Romani </a:t>
            </a:r>
          </a:p>
        </p:txBody>
      </p:sp>
      <p:sp>
        <p:nvSpPr>
          <p:cNvPr id="11" name="Text Placeholder 10">
            <a:extLst>
              <a:ext uri="{FF2B5EF4-FFF2-40B4-BE49-F238E27FC236}">
                <a16:creationId xmlns:a16="http://schemas.microsoft.com/office/drawing/2014/main" id="{FA30EABF-CCC3-119A-1212-B7C59C670303}"/>
              </a:ext>
            </a:extLst>
          </p:cNvPr>
          <p:cNvSpPr>
            <a:spLocks noGrp="1"/>
          </p:cNvSpPr>
          <p:nvPr>
            <p:ph type="body" sz="quarter" idx="20"/>
          </p:nvPr>
        </p:nvSpPr>
        <p:spPr/>
        <p:txBody>
          <a:bodyPr/>
          <a:lstStyle/>
          <a:p>
            <a:r>
              <a:rPr lang="en-US"/>
              <a:t>Stanford University</a:t>
            </a:r>
          </a:p>
        </p:txBody>
      </p:sp>
      <p:sp>
        <p:nvSpPr>
          <p:cNvPr id="13" name="Text Placeholder 12">
            <a:extLst>
              <a:ext uri="{FF2B5EF4-FFF2-40B4-BE49-F238E27FC236}">
                <a16:creationId xmlns:a16="http://schemas.microsoft.com/office/drawing/2014/main" id="{D593BBB6-E984-C874-BFDD-B1C08640CB6A}"/>
              </a:ext>
            </a:extLst>
          </p:cNvPr>
          <p:cNvSpPr>
            <a:spLocks noGrp="1"/>
          </p:cNvSpPr>
          <p:nvPr>
            <p:ph type="body" sz="quarter" idx="22"/>
          </p:nvPr>
        </p:nvSpPr>
        <p:spPr/>
        <p:txBody>
          <a:bodyPr/>
          <a:lstStyle/>
          <a:p>
            <a:r>
              <a:rPr lang="en-US"/>
              <a:t>Kevin Spencer McCarthy </a:t>
            </a:r>
          </a:p>
        </p:txBody>
      </p:sp>
      <p:sp>
        <p:nvSpPr>
          <p:cNvPr id="14" name="Text Placeholder 13">
            <a:extLst>
              <a:ext uri="{FF2B5EF4-FFF2-40B4-BE49-F238E27FC236}">
                <a16:creationId xmlns:a16="http://schemas.microsoft.com/office/drawing/2014/main" id="{530C7D12-F06A-5600-100D-F9AFEDF6A9C6}"/>
              </a:ext>
            </a:extLst>
          </p:cNvPr>
          <p:cNvSpPr>
            <a:spLocks noGrp="1"/>
          </p:cNvSpPr>
          <p:nvPr>
            <p:ph type="body" sz="quarter" idx="23"/>
          </p:nvPr>
        </p:nvSpPr>
        <p:spPr/>
        <p:txBody>
          <a:bodyPr/>
          <a:lstStyle/>
          <a:p>
            <a:r>
              <a:rPr lang="en-US"/>
              <a:t>Jet Propulsion Laboratory</a:t>
            </a:r>
          </a:p>
          <a:p>
            <a:endParaRPr lang="en-US"/>
          </a:p>
          <a:p>
            <a:endParaRPr lang="en-US"/>
          </a:p>
        </p:txBody>
      </p:sp>
      <p:sp>
        <p:nvSpPr>
          <p:cNvPr id="16" name="Text Placeholder 15">
            <a:extLst>
              <a:ext uri="{FF2B5EF4-FFF2-40B4-BE49-F238E27FC236}">
                <a16:creationId xmlns:a16="http://schemas.microsoft.com/office/drawing/2014/main" id="{BE031A0E-BDA7-9F5A-1D02-154BDF7E86C8}"/>
              </a:ext>
            </a:extLst>
          </p:cNvPr>
          <p:cNvSpPr>
            <a:spLocks noGrp="1"/>
          </p:cNvSpPr>
          <p:nvPr>
            <p:ph type="body" sz="quarter" idx="25"/>
          </p:nvPr>
        </p:nvSpPr>
        <p:spPr/>
        <p:txBody>
          <a:bodyPr/>
          <a:lstStyle/>
          <a:p>
            <a:r>
              <a:rPr lang="en-US"/>
              <a:t>Kelly Lepo</a:t>
            </a:r>
          </a:p>
        </p:txBody>
      </p:sp>
      <p:sp>
        <p:nvSpPr>
          <p:cNvPr id="17" name="Text Placeholder 16">
            <a:extLst>
              <a:ext uri="{FF2B5EF4-FFF2-40B4-BE49-F238E27FC236}">
                <a16:creationId xmlns:a16="http://schemas.microsoft.com/office/drawing/2014/main" id="{94C000E9-7D97-8605-7AA2-952633CAA033}"/>
              </a:ext>
            </a:extLst>
          </p:cNvPr>
          <p:cNvSpPr>
            <a:spLocks noGrp="1"/>
          </p:cNvSpPr>
          <p:nvPr>
            <p:ph type="body" sz="quarter" idx="26"/>
          </p:nvPr>
        </p:nvSpPr>
        <p:spPr/>
        <p:txBody>
          <a:bodyPr/>
          <a:lstStyle/>
          <a:p>
            <a:r>
              <a:rPr lang="en-US"/>
              <a:t>Space Telescope Science Institute </a:t>
            </a:r>
          </a:p>
        </p:txBody>
      </p:sp>
      <p:pic>
        <p:nvPicPr>
          <p:cNvPr id="32" name="Picture Placeholder 31">
            <a:extLst>
              <a:ext uri="{FF2B5EF4-FFF2-40B4-BE49-F238E27FC236}">
                <a16:creationId xmlns:a16="http://schemas.microsoft.com/office/drawing/2014/main" id="{5A1ECEBC-1149-0263-EC8E-8CA9DF30BFE9}"/>
              </a:ext>
            </a:extLst>
          </p:cNvPr>
          <p:cNvPicPr>
            <a:picLocks noGrp="1" noChangeAspect="1"/>
          </p:cNvPicPr>
          <p:nvPr>
            <p:ph type="pic" sz="quarter" idx="21"/>
          </p:nvPr>
        </p:nvPicPr>
        <p:blipFill rotWithShape="1">
          <a:blip r:embed="rId4"/>
          <a:srcRect t="1741" b="31571"/>
          <a:stretch/>
        </p:blipFill>
        <p:spPr>
          <a:xfrm>
            <a:off x="380663" y="2822472"/>
            <a:ext cx="838149" cy="838149"/>
          </a:xfrm>
        </p:spPr>
      </p:pic>
      <p:pic>
        <p:nvPicPr>
          <p:cNvPr id="34" name="Picture Placeholder 33">
            <a:extLst>
              <a:ext uri="{FF2B5EF4-FFF2-40B4-BE49-F238E27FC236}">
                <a16:creationId xmlns:a16="http://schemas.microsoft.com/office/drawing/2014/main" id="{6A9C5E2D-8733-F1F0-1017-194D4B9DB0F5}"/>
              </a:ext>
            </a:extLst>
          </p:cNvPr>
          <p:cNvPicPr>
            <a:picLocks noGrp="1" noChangeAspect="1"/>
          </p:cNvPicPr>
          <p:nvPr>
            <p:ph type="pic" sz="quarter" idx="17"/>
          </p:nvPr>
        </p:nvPicPr>
        <p:blipFill>
          <a:blip r:embed="rId5"/>
          <a:srcRect t="16384" b="16384"/>
          <a:stretch>
            <a:fillRect/>
          </a:stretch>
        </p:blipFill>
        <p:spPr/>
      </p:pic>
      <p:pic>
        <p:nvPicPr>
          <p:cNvPr id="27" name="Picture Placeholder 26">
            <a:extLst>
              <a:ext uri="{FF2B5EF4-FFF2-40B4-BE49-F238E27FC236}">
                <a16:creationId xmlns:a16="http://schemas.microsoft.com/office/drawing/2014/main" id="{8BAE3F51-3F0D-6114-CE9C-522B47F6E9D5}"/>
              </a:ext>
            </a:extLst>
          </p:cNvPr>
          <p:cNvPicPr>
            <a:picLocks noGrp="1" noChangeAspect="1"/>
          </p:cNvPicPr>
          <p:nvPr>
            <p:ph type="pic" sz="quarter" idx="27"/>
          </p:nvPr>
        </p:nvPicPr>
        <p:blipFill>
          <a:blip r:embed="rId6"/>
          <a:srcRect/>
          <a:stretch>
            <a:fillRect/>
          </a:stretch>
        </p:blipFill>
        <p:spPr/>
      </p:pic>
      <p:pic>
        <p:nvPicPr>
          <p:cNvPr id="41" name="Picture Placeholder 55">
            <a:extLst>
              <a:ext uri="{FF2B5EF4-FFF2-40B4-BE49-F238E27FC236}">
                <a16:creationId xmlns:a16="http://schemas.microsoft.com/office/drawing/2014/main" id="{C0047CFD-95D5-9B8E-4B6C-5D3CC54497D9}"/>
              </a:ext>
            </a:extLst>
          </p:cNvPr>
          <p:cNvPicPr>
            <a:picLocks noGrp="1" noChangeAspect="1"/>
          </p:cNvPicPr>
          <p:nvPr>
            <p:ph type="pic" sz="quarter" idx="24"/>
          </p:nvPr>
        </p:nvPicPr>
        <p:blipFill>
          <a:blip r:embed="rId7"/>
          <a:srcRect t="1464" b="1464"/>
          <a:stretch>
            <a:fillRect/>
          </a:stretch>
        </p:blipFill>
        <p:spPr/>
      </p:pic>
    </p:spTree>
    <p:extLst>
      <p:ext uri="{BB962C8B-B14F-4D97-AF65-F5344CB8AC3E}">
        <p14:creationId xmlns:p14="http://schemas.microsoft.com/office/powerpoint/2010/main" val="3094088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laceHolder 1"/>
          <p:cNvSpPr>
            <a:spLocks noGrp="1"/>
          </p:cNvSpPr>
          <p:nvPr>
            <p:ph type="title"/>
          </p:nvPr>
        </p:nvSpPr>
        <p:spPr>
          <a:xfrm>
            <a:off x="182880" y="274320"/>
            <a:ext cx="94215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Chemical enrichment</a:t>
            </a:r>
          </a:p>
        </p:txBody>
      </p:sp>
      <p:pic>
        <p:nvPicPr>
          <p:cNvPr id="235" name="Picture 234"/>
          <p:cNvPicPr/>
          <p:nvPr/>
        </p:nvPicPr>
        <p:blipFill>
          <a:blip r:embed="rId3"/>
          <a:stretch/>
        </p:blipFill>
        <p:spPr>
          <a:xfrm>
            <a:off x="1694520" y="1005480"/>
            <a:ext cx="9162360" cy="5486400"/>
          </a:xfrm>
          <a:prstGeom prst="rect">
            <a:avLst/>
          </a:prstGeom>
          <a:ln w="0">
            <a:noFill/>
          </a:ln>
        </p:spPr>
      </p:pic>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7A5BB-244E-445F-AED8-12E7D418A8ED}"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235"/>
          <p:cNvPicPr/>
          <p:nvPr/>
        </p:nvPicPr>
        <p:blipFill>
          <a:blip r:embed="rId3"/>
          <a:stretch/>
        </p:blipFill>
        <p:spPr>
          <a:xfrm>
            <a:off x="1694880" y="1005480"/>
            <a:ext cx="9162360" cy="5486400"/>
          </a:xfrm>
          <a:prstGeom prst="rect">
            <a:avLst/>
          </a:prstGeom>
          <a:ln w="0">
            <a:noFill/>
          </a:ln>
        </p:spPr>
      </p:pic>
      <p:sp>
        <p:nvSpPr>
          <p:cNvPr id="237" name="Title 10"/>
          <p:cNvSpPr txBox="1"/>
          <p:nvPr/>
        </p:nvSpPr>
        <p:spPr>
          <a:xfrm>
            <a:off x="183240" y="274680"/>
            <a:ext cx="9421560" cy="731160"/>
          </a:xfrm>
          <a:prstGeom prst="rect">
            <a:avLst/>
          </a:prstGeom>
          <a:noFill/>
          <a:ln w="0">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1" normalizeH="0" baseline="0" noProof="0">
                <a:ln>
                  <a:noFill/>
                </a:ln>
                <a:solidFill>
                  <a:srgbClr val="FFFFFF"/>
                </a:solidFill>
                <a:effectLst/>
                <a:uLnTx/>
                <a:uFillTx/>
                <a:latin typeface="Tw Cen MT"/>
              </a:rPr>
              <a:t>Chemical enrichment</a:t>
            </a:r>
          </a:p>
        </p:txBody>
      </p:sp>
      <p:sp>
        <p:nvSpPr>
          <p:cNvPr id="2" name="PlaceHolder 1"/>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FC33D-48A6-4485-96CF-D5BA72086416}"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237"/>
          <p:cNvPicPr/>
          <p:nvPr/>
        </p:nvPicPr>
        <p:blipFill>
          <a:blip r:embed="rId3"/>
          <a:stretch/>
        </p:blipFill>
        <p:spPr>
          <a:xfrm>
            <a:off x="1694880" y="1005480"/>
            <a:ext cx="9162360" cy="5486400"/>
          </a:xfrm>
          <a:prstGeom prst="rect">
            <a:avLst/>
          </a:prstGeom>
          <a:ln w="0">
            <a:noFill/>
          </a:ln>
        </p:spPr>
      </p:pic>
      <p:sp>
        <p:nvSpPr>
          <p:cNvPr id="239" name="Title 12"/>
          <p:cNvSpPr txBox="1"/>
          <p:nvPr/>
        </p:nvSpPr>
        <p:spPr>
          <a:xfrm>
            <a:off x="183600" y="275040"/>
            <a:ext cx="9421560" cy="731160"/>
          </a:xfrm>
          <a:prstGeom prst="rect">
            <a:avLst/>
          </a:prstGeom>
          <a:noFill/>
          <a:ln w="0">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1" normalizeH="0" baseline="0" noProof="0">
                <a:ln>
                  <a:noFill/>
                </a:ln>
                <a:solidFill>
                  <a:srgbClr val="FFFFFF"/>
                </a:solidFill>
                <a:effectLst/>
                <a:uLnTx/>
                <a:uFillTx/>
                <a:latin typeface="Tw Cen MT"/>
              </a:rPr>
              <a:t>Chemical enrichment</a:t>
            </a:r>
          </a:p>
        </p:txBody>
      </p:sp>
      <p:sp>
        <p:nvSpPr>
          <p:cNvPr id="2" name="PlaceHolder 1"/>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85EC8-0F90-4A2A-B2E9-515F94375581}"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title"/>
          </p:nvPr>
        </p:nvSpPr>
        <p:spPr>
          <a:xfrm>
            <a:off x="182880" y="274320"/>
            <a:ext cx="94215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But.. did you see Star Wars?</a:t>
            </a:r>
          </a:p>
        </p:txBody>
      </p:sp>
      <p:pic>
        <p:nvPicPr>
          <p:cNvPr id="241" name="Picture 240"/>
          <p:cNvPicPr/>
          <p:nvPr/>
        </p:nvPicPr>
        <p:blipFill>
          <a:blip r:embed="rId3"/>
          <a:srcRect t="228"/>
          <a:stretch/>
        </p:blipFill>
        <p:spPr>
          <a:xfrm>
            <a:off x="1211040" y="1177560"/>
            <a:ext cx="9848880" cy="5108760"/>
          </a:xfrm>
          <a:prstGeom prst="rect">
            <a:avLst/>
          </a:prstGeom>
          <a:ln w="0">
            <a:noFill/>
          </a:ln>
        </p:spPr>
      </p:pic>
      <p:sp>
        <p:nvSpPr>
          <p:cNvPr id="242" name="TextBox 241"/>
          <p:cNvSpPr txBox="1"/>
          <p:nvPr/>
        </p:nvSpPr>
        <p:spPr>
          <a:xfrm>
            <a:off x="1067040" y="6062760"/>
            <a:ext cx="761760" cy="259560"/>
          </a:xfrm>
          <a:prstGeom prst="rect">
            <a:avLst/>
          </a:prstGeom>
          <a:noFill/>
          <a:ln w="0">
            <a:noFill/>
          </a:ln>
        </p:spPr>
        <p:txBody>
          <a:bodyPr lIns="0" tIns="0" rIns="0" bIns="0" anchor="t">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xx" sz="800" b="0" i="0" u="none" strike="noStrike" kern="1200" cap="none" spc="-1" normalizeH="0" baseline="0" noProof="0">
                <a:ln>
                  <a:noFill/>
                </a:ln>
                <a:solidFill>
                  <a:srgbClr val="FFFBCC"/>
                </a:solidFill>
                <a:effectLst/>
                <a:uLnTx/>
                <a:uFillTx/>
                <a:latin typeface="PT Sans"/>
              </a:rPr>
              <a:t>© Lucasfilm</a:t>
            </a:r>
            <a:endParaRPr kumimoji="0" lang="en-US" sz="800" b="0" i="0" u="none" strike="noStrike" kern="1200" cap="none" spc="-1" normalizeH="0" baseline="0" noProof="0">
              <a:ln>
                <a:noFill/>
              </a:ln>
              <a:solidFill>
                <a:prstClr val="black"/>
              </a:solidFill>
              <a:effectLst/>
              <a:uLnTx/>
              <a:uFillTx/>
              <a:latin typeface="Times New Roman"/>
            </a:endParaRP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0220C-2D69-48CD-8868-141E61EF81AA}"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182880" y="274320"/>
            <a:ext cx="94215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Binary systems are common</a:t>
            </a:r>
          </a:p>
        </p:txBody>
      </p:sp>
      <p:pic>
        <p:nvPicPr>
          <p:cNvPr id="244" name="Picture 243"/>
          <p:cNvPicPr/>
          <p:nvPr/>
        </p:nvPicPr>
        <p:blipFill>
          <a:blip r:embed="rId3"/>
          <a:stretch/>
        </p:blipFill>
        <p:spPr>
          <a:xfrm>
            <a:off x="257400" y="1262160"/>
            <a:ext cx="7120440" cy="4889520"/>
          </a:xfrm>
          <a:prstGeom prst="rect">
            <a:avLst/>
          </a:prstGeom>
          <a:ln w="0">
            <a:noFill/>
          </a:ln>
        </p:spPr>
      </p:pic>
      <p:sp>
        <p:nvSpPr>
          <p:cNvPr id="245" name="TextBox 244"/>
          <p:cNvSpPr txBox="1"/>
          <p:nvPr/>
        </p:nvSpPr>
        <p:spPr>
          <a:xfrm>
            <a:off x="1698840" y="6151680"/>
            <a:ext cx="4382280" cy="525600"/>
          </a:xfrm>
          <a:prstGeom prst="rect">
            <a:avLst/>
          </a:prstGeom>
          <a:noFill/>
          <a:ln w="0">
            <a:noFill/>
          </a:ln>
        </p:spPr>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a:ln>
                  <a:noFill/>
                </a:ln>
                <a:solidFill>
                  <a:prstClr val="black"/>
                </a:solidFill>
                <a:effectLst/>
                <a:uLnTx/>
                <a:uFillTx/>
                <a:latin typeface="Arial"/>
              </a:rPr>
              <a:t>P. Kervella et al. (CNRS / U. de Chile / Observatoire de Paris / LESIA)/ESO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a:ln>
                <a:noFill/>
              </a:ln>
              <a:solidFill>
                <a:prstClr val="black"/>
              </a:solidFill>
              <a:effectLst/>
              <a:uLnTx/>
              <a:uFillTx/>
              <a:latin typeface="Arial"/>
            </a:endParaRPr>
          </a:p>
        </p:txBody>
      </p:sp>
      <p:sp>
        <p:nvSpPr>
          <p:cNvPr id="246" name="Content Placeholder 2"/>
          <p:cNvSpPr txBox="1"/>
          <p:nvPr/>
        </p:nvSpPr>
        <p:spPr>
          <a:xfrm>
            <a:off x="257400" y="1262160"/>
            <a:ext cx="7807320" cy="61920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800" b="1" i="0" u="none" strike="noStrike" kern="1200" cap="none" spc="-1" normalizeH="0" baseline="0" noProof="0">
                <a:ln>
                  <a:noFill/>
                </a:ln>
                <a:solidFill>
                  <a:srgbClr val="FFFFFF"/>
                </a:solidFill>
                <a:effectLst/>
                <a:uLnTx/>
                <a:uFillTx/>
                <a:latin typeface="Tw Cen MT"/>
              </a:rPr>
              <a:t>α Centauri – the closest star</a:t>
            </a:r>
            <a:endParaRPr kumimoji="0" lang="en-US" sz="1800" b="1" i="0" u="none" strike="noStrike" kern="1200" cap="none" spc="-1" normalizeH="0" baseline="0" noProof="0">
              <a:ln>
                <a:noFill/>
              </a:ln>
              <a:solidFill>
                <a:srgbClr val="1A0E3B"/>
              </a:solidFill>
              <a:effectLst/>
              <a:uLnTx/>
              <a:uFillTx/>
              <a:latin typeface="Tw Cen MT"/>
            </a:endParaRP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5F8F0-A277-494F-A59B-3DA728550775}"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182880" y="274320"/>
            <a:ext cx="94215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Binary systems are common</a:t>
            </a:r>
          </a:p>
        </p:txBody>
      </p:sp>
      <p:pic>
        <p:nvPicPr>
          <p:cNvPr id="248" name="Picture 247"/>
          <p:cNvPicPr/>
          <p:nvPr/>
        </p:nvPicPr>
        <p:blipFill>
          <a:blip r:embed="rId3">
            <a:alphaModFix amt="88000"/>
          </a:blip>
          <a:stretch/>
        </p:blipFill>
        <p:spPr>
          <a:xfrm>
            <a:off x="257400" y="1262160"/>
            <a:ext cx="7120440" cy="4889520"/>
          </a:xfrm>
          <a:prstGeom prst="rect">
            <a:avLst/>
          </a:prstGeom>
          <a:ln w="0">
            <a:noFill/>
          </a:ln>
        </p:spPr>
      </p:pic>
      <p:sp>
        <p:nvSpPr>
          <p:cNvPr id="249" name="TextBox 248"/>
          <p:cNvSpPr txBox="1"/>
          <p:nvPr/>
        </p:nvSpPr>
        <p:spPr>
          <a:xfrm>
            <a:off x="7815600" y="6118920"/>
            <a:ext cx="4149360" cy="525600"/>
          </a:xfrm>
          <a:prstGeom prst="rect">
            <a:avLst/>
          </a:prstGeom>
          <a:noFill/>
          <a:ln w="0">
            <a:noFill/>
          </a:ln>
        </p:spPr>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a:ln>
                  <a:noFill/>
                </a:ln>
                <a:solidFill>
                  <a:prstClr val="black"/>
                </a:solidFill>
                <a:effectLst/>
                <a:uLnTx/>
                <a:uFillTx/>
                <a:latin typeface="Arial"/>
              </a:rPr>
              <a:t>NASA, ESA, H. Bond (STScI), and M. Barstow (University of Leicester)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a:ln>
                <a:noFill/>
              </a:ln>
              <a:solidFill>
                <a:prstClr val="black"/>
              </a:solidFill>
              <a:effectLst/>
              <a:uLnTx/>
              <a:uFillTx/>
              <a:latin typeface="Arial"/>
            </a:endParaRPr>
          </a:p>
        </p:txBody>
      </p:sp>
      <p:sp>
        <p:nvSpPr>
          <p:cNvPr id="250" name="Rectangle 249"/>
          <p:cNvSpPr/>
          <p:nvPr/>
        </p:nvSpPr>
        <p:spPr>
          <a:xfrm>
            <a:off x="257400" y="1262160"/>
            <a:ext cx="7120440" cy="4889520"/>
          </a:xfrm>
          <a:prstGeom prst="rect">
            <a:avLst/>
          </a:prstGeom>
          <a:solidFill>
            <a:srgbClr val="355269">
              <a:alpha val="56000"/>
            </a:srgbClr>
          </a:solidFill>
          <a:ln w="0">
            <a:noFill/>
          </a:ln>
        </p:spPr>
        <p:style>
          <a:lnRef idx="0">
            <a:scrgbClr r="0" g="0" b="0"/>
          </a:lnRef>
          <a:fillRef idx="0">
            <a:scrgbClr r="0" g="0" b="0"/>
          </a:fillRef>
          <a:effectRef idx="0">
            <a:scrgbClr r="0" g="0" b="0"/>
          </a:effectRef>
          <a:fontRef idx="minor"/>
        </p:style>
      </p:sp>
      <p:pic>
        <p:nvPicPr>
          <p:cNvPr id="251" name="Picture 250"/>
          <p:cNvPicPr/>
          <p:nvPr/>
        </p:nvPicPr>
        <p:blipFill>
          <a:blip r:embed="rId4"/>
          <a:stretch/>
        </p:blipFill>
        <p:spPr>
          <a:xfrm>
            <a:off x="7253640" y="1051200"/>
            <a:ext cx="4606560" cy="5036040"/>
          </a:xfrm>
          <a:prstGeom prst="rect">
            <a:avLst/>
          </a:prstGeom>
          <a:ln w="0">
            <a:noFill/>
          </a:ln>
        </p:spPr>
      </p:pic>
      <p:sp>
        <p:nvSpPr>
          <p:cNvPr id="252" name="Content Placeholder 5"/>
          <p:cNvSpPr txBox="1"/>
          <p:nvPr/>
        </p:nvSpPr>
        <p:spPr>
          <a:xfrm>
            <a:off x="7679160" y="1137240"/>
            <a:ext cx="3801960" cy="45036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800" b="1" i="0" u="none" strike="noStrike" kern="1200" cap="none" spc="-1" normalizeH="0" baseline="0" noProof="0">
                <a:ln>
                  <a:noFill/>
                </a:ln>
                <a:solidFill>
                  <a:srgbClr val="FFFFFF"/>
                </a:solidFill>
                <a:effectLst/>
                <a:uLnTx/>
                <a:uFillTx/>
                <a:latin typeface="Tw Cen MT"/>
              </a:rPr>
              <a:t>Sirius – the brightest star</a:t>
            </a:r>
            <a:endParaRPr kumimoji="0" lang="en-US" sz="1800" b="1" i="0" u="none" strike="noStrike" kern="1200" cap="none" spc="-1" normalizeH="0" baseline="0" noProof="0">
              <a:ln>
                <a:noFill/>
              </a:ln>
              <a:solidFill>
                <a:srgbClr val="1A0E3B"/>
              </a:solidFill>
              <a:effectLst/>
              <a:uLnTx/>
              <a:uFillTx/>
              <a:latin typeface="Tw Cen MT"/>
            </a:endParaRP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67DFA-8875-47AF-81CB-0C1CB1728C53}"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laceHolder 1"/>
          <p:cNvSpPr>
            <a:spLocks noGrp="1"/>
          </p:cNvSpPr>
          <p:nvPr>
            <p:ph type="title"/>
          </p:nvPr>
        </p:nvSpPr>
        <p:spPr>
          <a:xfrm>
            <a:off x="182880" y="274320"/>
            <a:ext cx="94215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Binary systems are common</a:t>
            </a:r>
          </a:p>
        </p:txBody>
      </p:sp>
      <p:pic>
        <p:nvPicPr>
          <p:cNvPr id="254" name="Picture 253"/>
          <p:cNvPicPr/>
          <p:nvPr/>
        </p:nvPicPr>
        <p:blipFill>
          <a:blip r:embed="rId3">
            <a:alphaModFix amt="88000"/>
          </a:blip>
          <a:stretch/>
        </p:blipFill>
        <p:spPr>
          <a:xfrm>
            <a:off x="257400" y="1262160"/>
            <a:ext cx="7120440" cy="4889520"/>
          </a:xfrm>
          <a:prstGeom prst="rect">
            <a:avLst/>
          </a:prstGeom>
          <a:ln w="0">
            <a:noFill/>
          </a:ln>
        </p:spPr>
      </p:pic>
      <p:sp>
        <p:nvSpPr>
          <p:cNvPr id="255" name="Rectangle 254"/>
          <p:cNvSpPr/>
          <p:nvPr/>
        </p:nvSpPr>
        <p:spPr>
          <a:xfrm>
            <a:off x="257400" y="1262160"/>
            <a:ext cx="7120440" cy="4889520"/>
          </a:xfrm>
          <a:prstGeom prst="rect">
            <a:avLst/>
          </a:prstGeom>
          <a:solidFill>
            <a:srgbClr val="355269">
              <a:alpha val="56000"/>
            </a:srgbClr>
          </a:solidFill>
          <a:ln w="0">
            <a:noFill/>
          </a:ln>
        </p:spPr>
        <p:style>
          <a:lnRef idx="0">
            <a:scrgbClr r="0" g="0" b="0"/>
          </a:lnRef>
          <a:fillRef idx="0">
            <a:scrgbClr r="0" g="0" b="0"/>
          </a:fillRef>
          <a:effectRef idx="0">
            <a:scrgbClr r="0" g="0" b="0"/>
          </a:effectRef>
          <a:fontRef idx="minor"/>
        </p:style>
      </p:sp>
      <p:pic>
        <p:nvPicPr>
          <p:cNvPr id="256" name="Picture 255"/>
          <p:cNvPicPr/>
          <p:nvPr/>
        </p:nvPicPr>
        <p:blipFill>
          <a:blip r:embed="rId4"/>
          <a:stretch/>
        </p:blipFill>
        <p:spPr>
          <a:xfrm>
            <a:off x="7253640" y="1051200"/>
            <a:ext cx="4606560" cy="5036040"/>
          </a:xfrm>
          <a:prstGeom prst="rect">
            <a:avLst/>
          </a:prstGeom>
          <a:ln w="0">
            <a:noFill/>
          </a:ln>
        </p:spPr>
      </p:pic>
      <p:sp>
        <p:nvSpPr>
          <p:cNvPr id="257" name="Rectangle 256"/>
          <p:cNvSpPr/>
          <p:nvPr/>
        </p:nvSpPr>
        <p:spPr>
          <a:xfrm>
            <a:off x="7253640" y="1051200"/>
            <a:ext cx="4606560" cy="5036040"/>
          </a:xfrm>
          <a:prstGeom prst="rect">
            <a:avLst/>
          </a:prstGeom>
          <a:solidFill>
            <a:srgbClr val="355269">
              <a:alpha val="56000"/>
            </a:srgbClr>
          </a:solidFill>
          <a:ln w="0">
            <a:noFill/>
          </a:ln>
        </p:spPr>
        <p:style>
          <a:lnRef idx="0">
            <a:scrgbClr r="0" g="0" b="0"/>
          </a:lnRef>
          <a:fillRef idx="0">
            <a:scrgbClr r="0" g="0" b="0"/>
          </a:fillRef>
          <a:effectRef idx="0">
            <a:scrgbClr r="0" g="0" b="0"/>
          </a:effectRef>
          <a:fontRef idx="minor"/>
        </p:style>
      </p:sp>
      <p:sp>
        <p:nvSpPr>
          <p:cNvPr id="258" name="Rectangle 257"/>
          <p:cNvSpPr/>
          <p:nvPr/>
        </p:nvSpPr>
        <p:spPr>
          <a:xfrm>
            <a:off x="3881880" y="2345400"/>
            <a:ext cx="5049000" cy="3636000"/>
          </a:xfrm>
          <a:prstGeom prst="rect">
            <a:avLst/>
          </a:prstGeom>
          <a:solidFill>
            <a:srgbClr val="FFFFFF"/>
          </a:solidFill>
          <a:ln w="6480">
            <a:solidFill>
              <a:srgbClr val="333333"/>
            </a:solidFill>
            <a:round/>
          </a:ln>
        </p:spPr>
        <p:style>
          <a:lnRef idx="0">
            <a:scrgbClr r="0" g="0" b="0"/>
          </a:lnRef>
          <a:fillRef idx="0">
            <a:scrgbClr r="0" g="0" b="0"/>
          </a:fillRef>
          <a:effectRef idx="0">
            <a:scrgbClr r="0" g="0" b="0"/>
          </a:effectRef>
          <a:fontRef idx="minor"/>
        </p:style>
      </p:sp>
      <p:pic>
        <p:nvPicPr>
          <p:cNvPr id="259" name="Picture 258"/>
          <p:cNvPicPr/>
          <p:nvPr/>
        </p:nvPicPr>
        <p:blipFill>
          <a:blip r:embed="rId5"/>
          <a:srcRect l="8217" t="44050" b="5636"/>
          <a:stretch/>
        </p:blipFill>
        <p:spPr>
          <a:xfrm>
            <a:off x="4206600" y="2493720"/>
            <a:ext cx="4720320" cy="3170160"/>
          </a:xfrm>
          <a:prstGeom prst="rect">
            <a:avLst/>
          </a:prstGeom>
          <a:ln w="0">
            <a:noFill/>
          </a:ln>
        </p:spPr>
      </p:pic>
      <p:pic>
        <p:nvPicPr>
          <p:cNvPr id="260" name="Picture 259"/>
          <p:cNvPicPr/>
          <p:nvPr/>
        </p:nvPicPr>
        <p:blipFill>
          <a:blip r:embed="rId6"/>
          <a:stretch/>
        </p:blipFill>
        <p:spPr>
          <a:xfrm>
            <a:off x="4206600" y="2493720"/>
            <a:ext cx="4586400" cy="2826360"/>
          </a:xfrm>
          <a:prstGeom prst="rect">
            <a:avLst/>
          </a:prstGeom>
          <a:ln w="0">
            <a:noFill/>
          </a:ln>
        </p:spPr>
      </p:pic>
      <p:sp>
        <p:nvSpPr>
          <p:cNvPr id="261" name="TextBox 260"/>
          <p:cNvSpPr txBox="1"/>
          <p:nvPr/>
        </p:nvSpPr>
        <p:spPr>
          <a:xfrm>
            <a:off x="5492520" y="5544720"/>
            <a:ext cx="1618200" cy="40068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0000"/>
                </a:solidFill>
                <a:effectLst/>
                <a:uLnTx/>
                <a:uFillTx/>
                <a:latin typeface="Tw Cen MT"/>
              </a:rPr>
              <a:t>Stellar mass</a:t>
            </a:r>
          </a:p>
        </p:txBody>
      </p:sp>
      <p:sp>
        <p:nvSpPr>
          <p:cNvPr id="262" name="TextBox 261"/>
          <p:cNvSpPr txBox="1"/>
          <p:nvPr/>
        </p:nvSpPr>
        <p:spPr>
          <a:xfrm rot="16200000">
            <a:off x="3309480" y="3548880"/>
            <a:ext cx="1689480" cy="40068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0000"/>
                </a:solidFill>
                <a:effectLst/>
                <a:uLnTx/>
                <a:uFillTx/>
                <a:latin typeface="Tw Cen MT"/>
              </a:rPr>
              <a:t>Binary fraction</a:t>
            </a:r>
          </a:p>
        </p:txBody>
      </p:sp>
      <p:sp>
        <p:nvSpPr>
          <p:cNvPr id="263" name="TextBox 262"/>
          <p:cNvSpPr txBox="1"/>
          <p:nvPr/>
        </p:nvSpPr>
        <p:spPr>
          <a:xfrm>
            <a:off x="5168880" y="3673080"/>
            <a:ext cx="491040" cy="26568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BF0041"/>
                </a:solidFill>
                <a:effectLst/>
                <a:uLnTx/>
                <a:uFillTx/>
                <a:latin typeface="Tw Cen MT"/>
              </a:rPr>
              <a:t>Sun</a:t>
            </a:r>
          </a:p>
        </p:txBody>
      </p:sp>
      <p:sp>
        <p:nvSpPr>
          <p:cNvPr id="264" name="Straight Connector 263"/>
          <p:cNvSpPr/>
          <p:nvPr/>
        </p:nvSpPr>
        <p:spPr>
          <a:xfrm flipH="1">
            <a:off x="5162760" y="3956400"/>
            <a:ext cx="146880" cy="288720"/>
          </a:xfrm>
          <a:prstGeom prst="line">
            <a:avLst/>
          </a:prstGeom>
          <a:ln w="29160">
            <a:solidFill>
              <a:srgbClr val="BF0041"/>
            </a:solidFill>
            <a:round/>
            <a:tailEnd type="triangle" w="med" len="med"/>
          </a:ln>
        </p:spPr>
        <p:style>
          <a:lnRef idx="0">
            <a:scrgbClr r="0" g="0" b="0"/>
          </a:lnRef>
          <a:fillRef idx="0">
            <a:scrgbClr r="0" g="0" b="0"/>
          </a:fillRef>
          <a:effectRef idx="0">
            <a:scrgbClr r="0" g="0" b="0"/>
          </a:effectRef>
          <a:fontRef idx="minor"/>
        </p:style>
      </p:sp>
      <p:sp>
        <p:nvSpPr>
          <p:cNvPr id="265" name="TextBox 264"/>
          <p:cNvSpPr txBox="1"/>
          <p:nvPr/>
        </p:nvSpPr>
        <p:spPr>
          <a:xfrm>
            <a:off x="6845400" y="5771880"/>
            <a:ext cx="2064240" cy="20916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333333"/>
                </a:solidFill>
                <a:effectLst/>
                <a:uLnTx/>
                <a:uFillTx/>
                <a:latin typeface="Tw Cen MT"/>
              </a:rPr>
              <a:t>Moe &amp; Di Stefano 2017</a:t>
            </a: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5E597-9879-44EC-83D8-721BD4D1C069}"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type="title"/>
          </p:nvPr>
        </p:nvSpPr>
        <p:spPr>
          <a:xfrm>
            <a:off x="182880" y="274320"/>
            <a:ext cx="94215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One possible binary channel</a:t>
            </a:r>
          </a:p>
        </p:txBody>
      </p:sp>
      <p:sp>
        <p:nvSpPr>
          <p:cNvPr id="267" name="Rectangle 266"/>
          <p:cNvSpPr/>
          <p:nvPr/>
        </p:nvSpPr>
        <p:spPr>
          <a:xfrm>
            <a:off x="577440" y="1005480"/>
            <a:ext cx="11071440" cy="5357880"/>
          </a:xfrm>
          <a:prstGeom prst="rect">
            <a:avLst/>
          </a:prstGeom>
          <a:solidFill>
            <a:srgbClr val="333333"/>
          </a:solidFill>
          <a:ln w="0">
            <a:solidFill>
              <a:srgbClr val="000000"/>
            </a:solidFill>
          </a:ln>
        </p:spPr>
        <p:style>
          <a:lnRef idx="0">
            <a:scrgbClr r="0" g="0" b="0"/>
          </a:lnRef>
          <a:fillRef idx="0">
            <a:scrgbClr r="0" g="0" b="0"/>
          </a:fillRef>
          <a:effectRef idx="0">
            <a:scrgbClr r="0" g="0" b="0"/>
          </a:effectRef>
          <a:fontRef idx="minor"/>
        </p:style>
      </p:sp>
      <p:sp>
        <p:nvSpPr>
          <p:cNvPr id="268" name="Google Shape;116;p27_5"/>
          <p:cNvSpPr/>
          <p:nvPr/>
        </p:nvSpPr>
        <p:spPr>
          <a:xfrm rot="5400000">
            <a:off x="4305960" y="2238120"/>
            <a:ext cx="2963160" cy="4042440"/>
          </a:xfrm>
          <a:custGeom>
            <a:avLst/>
            <a:gdLst/>
            <a:ahLst/>
            <a:cxnLst/>
            <a:rect l="l" t="t" r="r" b="b"/>
            <a:pathLst>
              <a:path w="120000" h="120000">
                <a:moveTo>
                  <a:pt x="40210" y="7417"/>
                </a:moveTo>
                <a:lnTo>
                  <a:pt x="40210" y="7417"/>
                </a:lnTo>
                <a:cubicBezTo>
                  <a:pt x="57858" y="451"/>
                  <a:pt x="77763" y="3255"/>
                  <a:pt x="92919" y="14843"/>
                </a:cubicBezTo>
                <a:cubicBezTo>
                  <a:pt x="108075" y="26432"/>
                  <a:pt x="116357" y="45180"/>
                  <a:pt x="114851" y="64489"/>
                </a:cubicBezTo>
                <a:lnTo>
                  <a:pt x="119639" y="65420"/>
                </a:lnTo>
                <a:lnTo>
                  <a:pt x="113082" y="70328"/>
                </a:lnTo>
                <a:lnTo>
                  <a:pt x="108082" y="63172"/>
                </a:lnTo>
                <a:lnTo>
                  <a:pt x="112869" y="64103"/>
                </a:lnTo>
                <a:cubicBezTo>
                  <a:pt x="114231" y="45304"/>
                  <a:pt x="106176" y="27097"/>
                  <a:pt x="91537" y="15883"/>
                </a:cubicBezTo>
                <a:cubicBezTo>
                  <a:pt x="76898" y="4669"/>
                  <a:pt x="57723" y="2018"/>
                  <a:pt x="40753" y="8862"/>
                </a:cubicBezTo>
                <a:close/>
              </a:path>
            </a:pathLst>
          </a:custGeom>
          <a:solidFill>
            <a:srgbClr val="CCCCCC"/>
          </a:solidFill>
          <a:ln w="9360">
            <a:solidFill>
              <a:srgbClr val="666666"/>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269" name="Google Shape;118;p27_5"/>
          <p:cNvSpPr/>
          <p:nvPr/>
        </p:nvSpPr>
        <p:spPr>
          <a:xfrm>
            <a:off x="1785960" y="1775160"/>
            <a:ext cx="9115200" cy="3837960"/>
          </a:xfrm>
          <a:custGeom>
            <a:avLst/>
            <a:gdLst/>
            <a:ahLst/>
            <a:cxnLst/>
            <a:rect l="l" t="t" r="r" b="b"/>
            <a:pathLst>
              <a:path w="120000" h="120000">
                <a:moveTo>
                  <a:pt x="42352" y="112405"/>
                </a:moveTo>
                <a:lnTo>
                  <a:pt x="42352" y="112405"/>
                </a:lnTo>
                <a:cubicBezTo>
                  <a:pt x="12239" y="103237"/>
                  <a:pt x="-4561" y="72787"/>
                  <a:pt x="4621" y="44020"/>
                </a:cubicBezTo>
                <a:cubicBezTo>
                  <a:pt x="13804" y="15253"/>
                  <a:pt x="45570" y="-1183"/>
                  <a:pt x="75962" y="7109"/>
                </a:cubicBezTo>
                <a:cubicBezTo>
                  <a:pt x="106354" y="15401"/>
                  <a:pt x="124122" y="45350"/>
                  <a:pt x="115865" y="74370"/>
                </a:cubicBezTo>
                <a:lnTo>
                  <a:pt x="117920" y="75645"/>
                </a:lnTo>
                <a:lnTo>
                  <a:pt x="107940" y="89762"/>
                </a:lnTo>
                <a:lnTo>
                  <a:pt x="112979" y="72578"/>
                </a:lnTo>
                <a:lnTo>
                  <a:pt x="115034" y="73854"/>
                </a:lnTo>
                <a:lnTo>
                  <a:pt x="115034" y="73854"/>
                </a:lnTo>
                <a:cubicBezTo>
                  <a:pt x="123186" y="45850"/>
                  <a:pt x="105620" y="16954"/>
                  <a:pt x="75614" y="9009"/>
                </a:cubicBezTo>
                <a:cubicBezTo>
                  <a:pt x="45609" y="1064"/>
                  <a:pt x="14308" y="17021"/>
                  <a:pt x="5373" y="44817"/>
                </a:cubicBezTo>
                <a:cubicBezTo>
                  <a:pt x="-3561" y="72613"/>
                  <a:pt x="13189" y="101925"/>
                  <a:pt x="42961" y="110595"/>
                </a:cubicBezTo>
                <a:close/>
              </a:path>
            </a:pathLst>
          </a:custGeom>
          <a:solidFill>
            <a:srgbClr val="CCCCCC"/>
          </a:solidFill>
          <a:ln w="9360">
            <a:solidFill>
              <a:srgbClr val="666666"/>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270" name="Google Shape;129;p27_5"/>
          <p:cNvSpPr/>
          <p:nvPr/>
        </p:nvSpPr>
        <p:spPr>
          <a:xfrm rot="21290400">
            <a:off x="4569840" y="2913120"/>
            <a:ext cx="3204720" cy="2173320"/>
          </a:xfrm>
          <a:custGeom>
            <a:avLst/>
            <a:gdLst/>
            <a:ahLst/>
            <a:cxnLst/>
            <a:rect l="l" t="t" r="r" b="b"/>
            <a:pathLst>
              <a:path w="120000" h="120000">
                <a:moveTo>
                  <a:pt x="28276" y="14482"/>
                </a:moveTo>
                <a:lnTo>
                  <a:pt x="28276" y="14482"/>
                </a:lnTo>
                <a:cubicBezTo>
                  <a:pt x="46909" y="2147"/>
                  <a:pt x="71282" y="1787"/>
                  <a:pt x="90292" y="13564"/>
                </a:cubicBezTo>
                <a:cubicBezTo>
                  <a:pt x="109301" y="25341"/>
                  <a:pt x="119308" y="47003"/>
                  <a:pt x="115754" y="68681"/>
                </a:cubicBezTo>
                <a:lnTo>
                  <a:pt x="119176" y="69958"/>
                </a:lnTo>
                <a:lnTo>
                  <a:pt x="112023" y="79413"/>
                </a:lnTo>
                <a:lnTo>
                  <a:pt x="110955" y="66890"/>
                </a:lnTo>
                <a:lnTo>
                  <a:pt x="114377" y="68167"/>
                </a:lnTo>
                <a:lnTo>
                  <a:pt x="114377" y="68167"/>
                </a:lnTo>
                <a:cubicBezTo>
                  <a:pt x="117745" y="47354"/>
                  <a:pt x="108004" y="26595"/>
                  <a:pt x="89562" y="15281"/>
                </a:cubicBezTo>
                <a:cubicBezTo>
                  <a:pt x="71120" y="3966"/>
                  <a:pt x="47475" y="4242"/>
                  <a:pt x="29322" y="15984"/>
                </a:cubicBezTo>
                <a:close/>
              </a:path>
            </a:pathLst>
          </a:custGeom>
          <a:solidFill>
            <a:srgbClr val="CCCCCC"/>
          </a:solidFill>
          <a:ln w="9360">
            <a:solidFill>
              <a:srgbClr val="666666"/>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pic>
        <p:nvPicPr>
          <p:cNvPr id="271" name="Google Shape;121;p27_5"/>
          <p:cNvPicPr/>
          <p:nvPr/>
        </p:nvPicPr>
        <p:blipFill>
          <a:blip r:embed="rId3"/>
          <a:srcRect l="4659" r="10932"/>
          <a:stretch/>
        </p:blipFill>
        <p:spPr>
          <a:xfrm rot="180000">
            <a:off x="4261320" y="4935960"/>
            <a:ext cx="2183040" cy="1286280"/>
          </a:xfrm>
          <a:prstGeom prst="rect">
            <a:avLst/>
          </a:prstGeom>
          <a:ln w="18360">
            <a:solidFill>
              <a:srgbClr val="1C1C1C"/>
            </a:solidFill>
            <a:round/>
          </a:ln>
        </p:spPr>
      </p:pic>
      <p:pic>
        <p:nvPicPr>
          <p:cNvPr id="272" name="Google Shape;124;p27_1"/>
          <p:cNvPicPr/>
          <p:nvPr/>
        </p:nvPicPr>
        <p:blipFill>
          <a:blip r:embed="rId4"/>
          <a:srcRect r="25616"/>
          <a:stretch/>
        </p:blipFill>
        <p:spPr>
          <a:xfrm>
            <a:off x="7405200" y="1493280"/>
            <a:ext cx="2591280" cy="1343880"/>
          </a:xfrm>
          <a:prstGeom prst="rect">
            <a:avLst/>
          </a:prstGeom>
          <a:ln w="18360">
            <a:solidFill>
              <a:srgbClr val="1C1C1C"/>
            </a:solidFill>
            <a:round/>
          </a:ln>
        </p:spPr>
      </p:pic>
      <p:pic>
        <p:nvPicPr>
          <p:cNvPr id="273" name="Picture 272"/>
          <p:cNvPicPr/>
          <p:nvPr/>
        </p:nvPicPr>
        <p:blipFill>
          <a:blip r:embed="rId5"/>
          <a:srcRect l="11117" t="4697" r="4214" b="29667"/>
          <a:stretch/>
        </p:blipFill>
        <p:spPr>
          <a:xfrm rot="211200">
            <a:off x="935280" y="3689640"/>
            <a:ext cx="2555640" cy="1397880"/>
          </a:xfrm>
          <a:prstGeom prst="rect">
            <a:avLst/>
          </a:prstGeom>
          <a:ln w="18360">
            <a:solidFill>
              <a:srgbClr val="1C1C1C"/>
            </a:solidFill>
            <a:round/>
          </a:ln>
        </p:spPr>
      </p:pic>
      <p:pic>
        <p:nvPicPr>
          <p:cNvPr id="274" name="Picture 273"/>
          <p:cNvPicPr/>
          <p:nvPr/>
        </p:nvPicPr>
        <p:blipFill>
          <a:blip r:embed="rId6"/>
          <a:srcRect l="11993" t="20143" r="12005" b="24413"/>
          <a:stretch/>
        </p:blipFill>
        <p:spPr>
          <a:xfrm>
            <a:off x="6541560" y="3441240"/>
            <a:ext cx="2476440" cy="1423800"/>
          </a:xfrm>
          <a:prstGeom prst="rect">
            <a:avLst/>
          </a:prstGeom>
          <a:ln w="18360">
            <a:solidFill>
              <a:srgbClr val="1C1C1C"/>
            </a:solidFill>
            <a:round/>
          </a:ln>
        </p:spPr>
      </p:pic>
      <p:pic>
        <p:nvPicPr>
          <p:cNvPr id="275" name="Picture 274"/>
          <p:cNvPicPr/>
          <p:nvPr/>
        </p:nvPicPr>
        <p:blipFill>
          <a:blip r:embed="rId7"/>
          <a:srcRect l="1395" r="10030"/>
          <a:stretch/>
        </p:blipFill>
        <p:spPr>
          <a:xfrm rot="21060000">
            <a:off x="2548080" y="1415520"/>
            <a:ext cx="2439000" cy="1229040"/>
          </a:xfrm>
          <a:prstGeom prst="rect">
            <a:avLst/>
          </a:prstGeom>
          <a:ln w="18360">
            <a:solidFill>
              <a:srgbClr val="1C1C1C"/>
            </a:solidFill>
            <a:round/>
          </a:ln>
        </p:spPr>
      </p:pic>
      <p:sp>
        <p:nvSpPr>
          <p:cNvPr id="276" name="Rectangle 275"/>
          <p:cNvSpPr/>
          <p:nvPr/>
        </p:nvSpPr>
        <p:spPr>
          <a:xfrm>
            <a:off x="9621000" y="3805200"/>
            <a:ext cx="932040" cy="839880"/>
          </a:xfrm>
          <a:prstGeom prst="rect">
            <a:avLst/>
          </a:prstGeom>
          <a:solidFill>
            <a:srgbClr val="333333"/>
          </a:solidFill>
          <a:ln w="0">
            <a:noFill/>
          </a:ln>
        </p:spPr>
        <p:style>
          <a:lnRef idx="0">
            <a:scrgbClr r="0" g="0" b="0"/>
          </a:lnRef>
          <a:fillRef idx="0">
            <a:scrgbClr r="0" g="0" b="0"/>
          </a:fillRef>
          <a:effectRef idx="0">
            <a:scrgbClr r="0" g="0" b="0"/>
          </a:effectRef>
          <a:fontRef idx="minor"/>
        </p:style>
      </p:sp>
      <p:pic>
        <p:nvPicPr>
          <p:cNvPr id="277" name="Google Shape;125;p27_2"/>
          <p:cNvPicPr/>
          <p:nvPr/>
        </p:nvPicPr>
        <p:blipFill>
          <a:blip r:embed="rId8"/>
          <a:stretch/>
        </p:blipFill>
        <p:spPr>
          <a:xfrm>
            <a:off x="9208080" y="4411440"/>
            <a:ext cx="2177640" cy="1306440"/>
          </a:xfrm>
          <a:prstGeom prst="rect">
            <a:avLst/>
          </a:prstGeom>
          <a:ln w="18360">
            <a:solidFill>
              <a:srgbClr val="1C1C1C"/>
            </a:solidFill>
            <a:round/>
          </a:ln>
        </p:spPr>
      </p:pic>
      <p:grpSp>
        <p:nvGrpSpPr>
          <p:cNvPr id="278" name="Group 277"/>
          <p:cNvGrpSpPr/>
          <p:nvPr/>
        </p:nvGrpSpPr>
        <p:grpSpPr>
          <a:xfrm>
            <a:off x="4287600" y="2707200"/>
            <a:ext cx="2039760" cy="1749600"/>
            <a:chOff x="4287600" y="2707200"/>
            <a:chExt cx="2039760" cy="1749600"/>
          </a:xfrm>
        </p:grpSpPr>
        <p:pic>
          <p:nvPicPr>
            <p:cNvPr id="279" name="Picture 278"/>
            <p:cNvPicPr/>
            <p:nvPr/>
          </p:nvPicPr>
          <p:blipFill>
            <a:blip r:embed="rId9">
              <a:alphaModFix amt="88000"/>
            </a:blip>
            <a:stretch/>
          </p:blipFill>
          <p:spPr>
            <a:xfrm>
              <a:off x="4287600" y="2707200"/>
              <a:ext cx="2039760" cy="1749600"/>
            </a:xfrm>
            <a:prstGeom prst="rect">
              <a:avLst/>
            </a:prstGeom>
            <a:ln w="0">
              <a:noFill/>
            </a:ln>
          </p:spPr>
        </p:pic>
        <p:sp>
          <p:nvSpPr>
            <p:cNvPr id="280" name="Donut 279"/>
            <p:cNvSpPr/>
            <p:nvPr/>
          </p:nvSpPr>
          <p:spPr>
            <a:xfrm rot="427200">
              <a:off x="5250960" y="3414600"/>
              <a:ext cx="744840" cy="469080"/>
            </a:xfrm>
            <a:prstGeom prst="donut">
              <a:avLst>
                <a:gd name="adj" fmla="val 5930"/>
              </a:avLst>
            </a:prstGeom>
            <a:solidFill>
              <a:srgbClr val="B4C7DC"/>
            </a:solidFill>
            <a:ln w="0">
              <a:solidFill>
                <a:srgbClr val="2A6099"/>
              </a:solidFill>
            </a:ln>
          </p:spPr>
          <p:style>
            <a:lnRef idx="0">
              <a:scrgbClr r="0" g="0" b="0"/>
            </a:lnRef>
            <a:fillRef idx="0">
              <a:scrgbClr r="0" g="0" b="0"/>
            </a:fillRef>
            <a:effectRef idx="0">
              <a:scrgbClr r="0" g="0" b="0"/>
            </a:effectRef>
            <a:fontRef idx="minor"/>
          </p:style>
        </p:sp>
        <p:pic>
          <p:nvPicPr>
            <p:cNvPr id="281" name="Picture 280"/>
            <p:cNvPicPr/>
            <p:nvPr/>
          </p:nvPicPr>
          <p:blipFill>
            <a:blip r:embed="rId10"/>
            <a:stretch/>
          </p:blipFill>
          <p:spPr>
            <a:xfrm>
              <a:off x="5781960" y="3616200"/>
              <a:ext cx="274320" cy="283320"/>
            </a:xfrm>
            <a:prstGeom prst="rect">
              <a:avLst/>
            </a:prstGeom>
            <a:ln w="0">
              <a:noFill/>
            </a:ln>
          </p:spPr>
        </p:pic>
        <p:pic>
          <p:nvPicPr>
            <p:cNvPr id="282" name="Picture 281"/>
            <p:cNvPicPr/>
            <p:nvPr/>
          </p:nvPicPr>
          <p:blipFill>
            <a:blip r:embed="rId10"/>
            <a:stretch/>
          </p:blipFill>
          <p:spPr>
            <a:xfrm>
              <a:off x="5153040" y="3374640"/>
              <a:ext cx="371160" cy="390240"/>
            </a:xfrm>
            <a:prstGeom prst="rect">
              <a:avLst/>
            </a:prstGeom>
            <a:ln w="0">
              <a:noFill/>
            </a:ln>
          </p:spPr>
        </p:pic>
      </p:grpSp>
      <p:sp>
        <p:nvSpPr>
          <p:cNvPr id="283" name="Content Placeholder 4"/>
          <p:cNvSpPr txBox="1"/>
          <p:nvPr/>
        </p:nvSpPr>
        <p:spPr>
          <a:xfrm>
            <a:off x="5408640" y="6399360"/>
            <a:ext cx="6483240" cy="42444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800" b="1" i="0" u="none" strike="noStrike" kern="1200" cap="none" spc="-1" normalizeH="0" baseline="0" noProof="0">
                <a:ln>
                  <a:noFill/>
                </a:ln>
                <a:solidFill>
                  <a:srgbClr val="1484FC"/>
                </a:solidFill>
                <a:effectLst/>
                <a:uLnTx/>
                <a:uFillTx/>
                <a:latin typeface="Tw Cen MT"/>
                <a:hlinkClick r:id="rId11"/>
              </a:rPr>
              <a:t>Video: artist's impression of binary interactions</a:t>
            </a:r>
            <a:endParaRPr kumimoji="0" lang="en-US" sz="1800" b="0" i="0" u="none" strike="noStrike" kern="1200" cap="none" spc="-1" normalizeH="0" baseline="0" noProof="0">
              <a:ln>
                <a:noFill/>
              </a:ln>
              <a:solidFill>
                <a:srgbClr val="1A0E3B"/>
              </a:solidFill>
              <a:effectLst/>
              <a:uLnTx/>
              <a:uFillTx/>
              <a:latin typeface="Tw Cen MT"/>
            </a:endParaRPr>
          </a:p>
        </p:txBody>
      </p:sp>
      <p:sp>
        <p:nvSpPr>
          <p:cNvPr id="284" name="Content Placeholder 6"/>
          <p:cNvSpPr txBox="1"/>
          <p:nvPr/>
        </p:nvSpPr>
        <p:spPr>
          <a:xfrm>
            <a:off x="4329000" y="2595600"/>
            <a:ext cx="3265560" cy="49932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star formation</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285" name="Content Placeholder 7"/>
          <p:cNvSpPr txBox="1"/>
          <p:nvPr/>
        </p:nvSpPr>
        <p:spPr>
          <a:xfrm>
            <a:off x="950040" y="5106960"/>
            <a:ext cx="2497680" cy="30096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vampire system</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286" name="Content Placeholder 8"/>
          <p:cNvSpPr txBox="1"/>
          <p:nvPr/>
        </p:nvSpPr>
        <p:spPr>
          <a:xfrm>
            <a:off x="6845040" y="3441240"/>
            <a:ext cx="2172960" cy="31824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binary system</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287" name="Content Placeholder 9"/>
          <p:cNvSpPr txBox="1"/>
          <p:nvPr/>
        </p:nvSpPr>
        <p:spPr>
          <a:xfrm>
            <a:off x="5096160" y="5900040"/>
            <a:ext cx="2066040" cy="34236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evolution</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288" name="Content Placeholder 10"/>
          <p:cNvSpPr txBox="1"/>
          <p:nvPr/>
        </p:nvSpPr>
        <p:spPr>
          <a:xfrm>
            <a:off x="1519560" y="1317600"/>
            <a:ext cx="3265560" cy="49932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post-interaction</a:t>
            </a:r>
            <a:endParaRPr kumimoji="0" lang="en-US" sz="2000" b="0" i="0" u="none" strike="noStrike" kern="1200" cap="none" spc="-1" normalizeH="0" baseline="0" noProof="0">
              <a:ln>
                <a:noFill/>
              </a:ln>
              <a:solidFill>
                <a:srgbClr val="1A0E3B"/>
              </a:solidFill>
              <a:effectLst/>
              <a:uLnTx/>
              <a:uFillTx/>
              <a:latin typeface="Tw Cen MT"/>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system</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289" name="Content Placeholder 11"/>
          <p:cNvSpPr txBox="1"/>
          <p:nvPr/>
        </p:nvSpPr>
        <p:spPr>
          <a:xfrm>
            <a:off x="8175960" y="1185480"/>
            <a:ext cx="1574280" cy="30780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supernova</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290" name="Content Placeholder 13"/>
          <p:cNvSpPr txBox="1"/>
          <p:nvPr/>
        </p:nvSpPr>
        <p:spPr>
          <a:xfrm>
            <a:off x="8912160" y="5743080"/>
            <a:ext cx="2936160" cy="37152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gravitational waves</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291" name="Freeform 290"/>
          <p:cNvSpPr/>
          <p:nvPr/>
        </p:nvSpPr>
        <p:spPr>
          <a:xfrm rot="12466800">
            <a:off x="10190880" y="4015800"/>
            <a:ext cx="491040" cy="662040"/>
          </a:xfrm>
          <a:custGeom>
            <a:avLst/>
            <a:gdLst/>
            <a:ahLst/>
            <a:cxnLst/>
            <a:rect l="l" t="t" r="r" b="b"/>
            <a:pathLst>
              <a:path w="21600" h="21600">
                <a:moveTo>
                  <a:pt x="10800" y="0"/>
                </a:moveTo>
                <a:lnTo>
                  <a:pt x="21600" y="21600"/>
                </a:lnTo>
                <a:lnTo>
                  <a:pt x="0" y="21600"/>
                </a:lnTo>
                <a:close/>
              </a:path>
            </a:pathLst>
          </a:custGeom>
          <a:solidFill>
            <a:srgbClr val="CCCCCC"/>
          </a:solidFill>
          <a:ln w="0">
            <a:solidFill>
              <a:srgbClr val="666666"/>
            </a:solidFill>
          </a:ln>
        </p:spPr>
        <p:style>
          <a:lnRef idx="0">
            <a:scrgbClr r="0" g="0" b="0"/>
          </a:lnRef>
          <a:fillRef idx="0">
            <a:scrgbClr r="0" g="0" b="0"/>
          </a:fillRef>
          <a:effectRef idx="0">
            <a:scrgbClr r="0" g="0" b="0"/>
          </a:effectRef>
          <a:fontRef idx="minor"/>
        </p:style>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C9BCF-DEC1-4F6E-A4AF-860565A7D2C8}"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182880" y="274320"/>
            <a:ext cx="94215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One possible binary channel</a:t>
            </a:r>
          </a:p>
        </p:txBody>
      </p:sp>
      <p:sp>
        <p:nvSpPr>
          <p:cNvPr id="293" name="Rectangle 292"/>
          <p:cNvSpPr/>
          <p:nvPr/>
        </p:nvSpPr>
        <p:spPr>
          <a:xfrm>
            <a:off x="577440" y="1005480"/>
            <a:ext cx="11071440" cy="5357880"/>
          </a:xfrm>
          <a:prstGeom prst="rect">
            <a:avLst/>
          </a:prstGeom>
          <a:solidFill>
            <a:srgbClr val="333333"/>
          </a:solidFill>
          <a:ln w="0">
            <a:solidFill>
              <a:srgbClr val="000000"/>
            </a:solidFill>
          </a:ln>
        </p:spPr>
        <p:style>
          <a:lnRef idx="0">
            <a:scrgbClr r="0" g="0" b="0"/>
          </a:lnRef>
          <a:fillRef idx="0">
            <a:scrgbClr r="0" g="0" b="0"/>
          </a:fillRef>
          <a:effectRef idx="0">
            <a:scrgbClr r="0" g="0" b="0"/>
          </a:effectRef>
          <a:fontRef idx="minor"/>
        </p:style>
      </p:sp>
      <p:sp>
        <p:nvSpPr>
          <p:cNvPr id="294" name="Google Shape;116;p27_ 2"/>
          <p:cNvSpPr/>
          <p:nvPr/>
        </p:nvSpPr>
        <p:spPr>
          <a:xfrm rot="5400000">
            <a:off x="4305960" y="2238120"/>
            <a:ext cx="2963160" cy="4042440"/>
          </a:xfrm>
          <a:custGeom>
            <a:avLst/>
            <a:gdLst/>
            <a:ahLst/>
            <a:cxnLst/>
            <a:rect l="l" t="t" r="r" b="b"/>
            <a:pathLst>
              <a:path w="120000" h="120000">
                <a:moveTo>
                  <a:pt x="40210" y="7417"/>
                </a:moveTo>
                <a:lnTo>
                  <a:pt x="40210" y="7417"/>
                </a:lnTo>
                <a:cubicBezTo>
                  <a:pt x="57858" y="451"/>
                  <a:pt x="77763" y="3255"/>
                  <a:pt x="92919" y="14843"/>
                </a:cubicBezTo>
                <a:cubicBezTo>
                  <a:pt x="108075" y="26432"/>
                  <a:pt x="116357" y="45180"/>
                  <a:pt x="114851" y="64489"/>
                </a:cubicBezTo>
                <a:lnTo>
                  <a:pt x="119639" y="65420"/>
                </a:lnTo>
                <a:lnTo>
                  <a:pt x="113082" y="70328"/>
                </a:lnTo>
                <a:lnTo>
                  <a:pt x="108082" y="63172"/>
                </a:lnTo>
                <a:lnTo>
                  <a:pt x="112869" y="64103"/>
                </a:lnTo>
                <a:cubicBezTo>
                  <a:pt x="114231" y="45304"/>
                  <a:pt x="106176" y="27097"/>
                  <a:pt x="91537" y="15883"/>
                </a:cubicBezTo>
                <a:cubicBezTo>
                  <a:pt x="76898" y="4669"/>
                  <a:pt x="57723" y="2018"/>
                  <a:pt x="40753" y="8862"/>
                </a:cubicBezTo>
                <a:close/>
              </a:path>
            </a:pathLst>
          </a:custGeom>
          <a:solidFill>
            <a:srgbClr val="CCCCCC"/>
          </a:solidFill>
          <a:ln w="9360">
            <a:solidFill>
              <a:srgbClr val="666666"/>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295" name="Google Shape;118;p27_ 2"/>
          <p:cNvSpPr/>
          <p:nvPr/>
        </p:nvSpPr>
        <p:spPr>
          <a:xfrm>
            <a:off x="1785960" y="1775160"/>
            <a:ext cx="9115200" cy="3837960"/>
          </a:xfrm>
          <a:custGeom>
            <a:avLst/>
            <a:gdLst/>
            <a:ahLst/>
            <a:cxnLst/>
            <a:rect l="l" t="t" r="r" b="b"/>
            <a:pathLst>
              <a:path w="120000" h="120000">
                <a:moveTo>
                  <a:pt x="42352" y="112405"/>
                </a:moveTo>
                <a:lnTo>
                  <a:pt x="42352" y="112405"/>
                </a:lnTo>
                <a:cubicBezTo>
                  <a:pt x="12239" y="103237"/>
                  <a:pt x="-4561" y="72787"/>
                  <a:pt x="4621" y="44020"/>
                </a:cubicBezTo>
                <a:cubicBezTo>
                  <a:pt x="13804" y="15253"/>
                  <a:pt x="45570" y="-1183"/>
                  <a:pt x="75962" y="7109"/>
                </a:cubicBezTo>
                <a:cubicBezTo>
                  <a:pt x="106354" y="15401"/>
                  <a:pt x="124122" y="45350"/>
                  <a:pt x="115865" y="74370"/>
                </a:cubicBezTo>
                <a:lnTo>
                  <a:pt x="117920" y="75645"/>
                </a:lnTo>
                <a:lnTo>
                  <a:pt x="107940" y="89762"/>
                </a:lnTo>
                <a:lnTo>
                  <a:pt x="112979" y="72578"/>
                </a:lnTo>
                <a:lnTo>
                  <a:pt x="115034" y="73854"/>
                </a:lnTo>
                <a:lnTo>
                  <a:pt x="115034" y="73854"/>
                </a:lnTo>
                <a:cubicBezTo>
                  <a:pt x="123186" y="45850"/>
                  <a:pt x="105620" y="16954"/>
                  <a:pt x="75614" y="9009"/>
                </a:cubicBezTo>
                <a:cubicBezTo>
                  <a:pt x="45609" y="1064"/>
                  <a:pt x="14308" y="17021"/>
                  <a:pt x="5373" y="44817"/>
                </a:cubicBezTo>
                <a:cubicBezTo>
                  <a:pt x="-3561" y="72613"/>
                  <a:pt x="13189" y="101925"/>
                  <a:pt x="42961" y="110595"/>
                </a:cubicBezTo>
                <a:close/>
              </a:path>
            </a:pathLst>
          </a:custGeom>
          <a:solidFill>
            <a:srgbClr val="CCCCCC"/>
          </a:solidFill>
          <a:ln w="9360">
            <a:solidFill>
              <a:srgbClr val="666666"/>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296" name="Google Shape;129;p27_ 2"/>
          <p:cNvSpPr/>
          <p:nvPr/>
        </p:nvSpPr>
        <p:spPr>
          <a:xfrm rot="21290400">
            <a:off x="4569840" y="2913120"/>
            <a:ext cx="3204720" cy="2173320"/>
          </a:xfrm>
          <a:custGeom>
            <a:avLst/>
            <a:gdLst/>
            <a:ahLst/>
            <a:cxnLst/>
            <a:rect l="l" t="t" r="r" b="b"/>
            <a:pathLst>
              <a:path w="120000" h="120000">
                <a:moveTo>
                  <a:pt x="28276" y="14482"/>
                </a:moveTo>
                <a:lnTo>
                  <a:pt x="28276" y="14482"/>
                </a:lnTo>
                <a:cubicBezTo>
                  <a:pt x="46909" y="2147"/>
                  <a:pt x="71282" y="1787"/>
                  <a:pt x="90292" y="13564"/>
                </a:cubicBezTo>
                <a:cubicBezTo>
                  <a:pt x="109301" y="25341"/>
                  <a:pt x="119308" y="47003"/>
                  <a:pt x="115754" y="68681"/>
                </a:cubicBezTo>
                <a:lnTo>
                  <a:pt x="119176" y="69958"/>
                </a:lnTo>
                <a:lnTo>
                  <a:pt x="112023" y="79413"/>
                </a:lnTo>
                <a:lnTo>
                  <a:pt x="110955" y="66890"/>
                </a:lnTo>
                <a:lnTo>
                  <a:pt x="114377" y="68167"/>
                </a:lnTo>
                <a:lnTo>
                  <a:pt x="114377" y="68167"/>
                </a:lnTo>
                <a:cubicBezTo>
                  <a:pt x="117745" y="47354"/>
                  <a:pt x="108004" y="26595"/>
                  <a:pt x="89562" y="15281"/>
                </a:cubicBezTo>
                <a:cubicBezTo>
                  <a:pt x="71120" y="3966"/>
                  <a:pt x="47475" y="4242"/>
                  <a:pt x="29322" y="15984"/>
                </a:cubicBezTo>
                <a:close/>
              </a:path>
            </a:pathLst>
          </a:custGeom>
          <a:solidFill>
            <a:srgbClr val="CCCCCC"/>
          </a:solidFill>
          <a:ln w="9360">
            <a:solidFill>
              <a:srgbClr val="666666"/>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pic>
        <p:nvPicPr>
          <p:cNvPr id="297" name="Google Shape;121;p27_ 2"/>
          <p:cNvPicPr/>
          <p:nvPr/>
        </p:nvPicPr>
        <p:blipFill>
          <a:blip r:embed="rId3"/>
          <a:srcRect l="4659" r="10932"/>
          <a:stretch/>
        </p:blipFill>
        <p:spPr>
          <a:xfrm rot="180000">
            <a:off x="4261320" y="4935960"/>
            <a:ext cx="2183040" cy="1286280"/>
          </a:xfrm>
          <a:prstGeom prst="rect">
            <a:avLst/>
          </a:prstGeom>
          <a:ln w="18360">
            <a:solidFill>
              <a:srgbClr val="1C1C1C"/>
            </a:solidFill>
            <a:round/>
          </a:ln>
        </p:spPr>
      </p:pic>
      <p:pic>
        <p:nvPicPr>
          <p:cNvPr id="298" name="Google Shape;124;p27_ 2"/>
          <p:cNvPicPr/>
          <p:nvPr/>
        </p:nvPicPr>
        <p:blipFill>
          <a:blip r:embed="rId4"/>
          <a:srcRect r="25616"/>
          <a:stretch/>
        </p:blipFill>
        <p:spPr>
          <a:xfrm>
            <a:off x="7405200" y="1493280"/>
            <a:ext cx="2591280" cy="1343880"/>
          </a:xfrm>
          <a:prstGeom prst="rect">
            <a:avLst/>
          </a:prstGeom>
          <a:ln w="18360">
            <a:solidFill>
              <a:srgbClr val="1C1C1C"/>
            </a:solidFill>
            <a:round/>
          </a:ln>
        </p:spPr>
      </p:pic>
      <p:pic>
        <p:nvPicPr>
          <p:cNvPr id="299" name="Picture 298"/>
          <p:cNvPicPr/>
          <p:nvPr/>
        </p:nvPicPr>
        <p:blipFill>
          <a:blip r:embed="rId5"/>
          <a:srcRect l="11117" t="4697" r="4214" b="29667"/>
          <a:stretch/>
        </p:blipFill>
        <p:spPr>
          <a:xfrm rot="211200">
            <a:off x="935280" y="3689640"/>
            <a:ext cx="2555640" cy="1397880"/>
          </a:xfrm>
          <a:prstGeom prst="rect">
            <a:avLst/>
          </a:prstGeom>
          <a:ln w="18360">
            <a:solidFill>
              <a:srgbClr val="1C1C1C"/>
            </a:solidFill>
            <a:round/>
          </a:ln>
        </p:spPr>
      </p:pic>
      <p:pic>
        <p:nvPicPr>
          <p:cNvPr id="300" name="Picture 299"/>
          <p:cNvPicPr/>
          <p:nvPr/>
        </p:nvPicPr>
        <p:blipFill>
          <a:blip r:embed="rId6"/>
          <a:srcRect l="11993" t="20143" r="12005" b="24413"/>
          <a:stretch/>
        </p:blipFill>
        <p:spPr>
          <a:xfrm>
            <a:off x="6541560" y="3441240"/>
            <a:ext cx="2476440" cy="1423800"/>
          </a:xfrm>
          <a:prstGeom prst="rect">
            <a:avLst/>
          </a:prstGeom>
          <a:ln w="18360">
            <a:solidFill>
              <a:srgbClr val="1C1C1C"/>
            </a:solidFill>
            <a:round/>
          </a:ln>
        </p:spPr>
      </p:pic>
      <p:pic>
        <p:nvPicPr>
          <p:cNvPr id="301" name="Picture 300"/>
          <p:cNvPicPr/>
          <p:nvPr/>
        </p:nvPicPr>
        <p:blipFill>
          <a:blip r:embed="rId7"/>
          <a:srcRect l="1395" r="10030"/>
          <a:stretch/>
        </p:blipFill>
        <p:spPr>
          <a:xfrm rot="21060000">
            <a:off x="2548080" y="1415520"/>
            <a:ext cx="2439000" cy="1229040"/>
          </a:xfrm>
          <a:prstGeom prst="rect">
            <a:avLst/>
          </a:prstGeom>
          <a:ln w="18360">
            <a:solidFill>
              <a:srgbClr val="1C1C1C"/>
            </a:solidFill>
            <a:round/>
          </a:ln>
        </p:spPr>
      </p:pic>
      <p:sp>
        <p:nvSpPr>
          <p:cNvPr id="302" name="Rectangle 301"/>
          <p:cNvSpPr/>
          <p:nvPr/>
        </p:nvSpPr>
        <p:spPr>
          <a:xfrm>
            <a:off x="9621000" y="3805200"/>
            <a:ext cx="932040" cy="839880"/>
          </a:xfrm>
          <a:prstGeom prst="rect">
            <a:avLst/>
          </a:prstGeom>
          <a:solidFill>
            <a:srgbClr val="333333"/>
          </a:solidFill>
          <a:ln w="0">
            <a:noFill/>
          </a:ln>
        </p:spPr>
        <p:style>
          <a:lnRef idx="0">
            <a:scrgbClr r="0" g="0" b="0"/>
          </a:lnRef>
          <a:fillRef idx="0">
            <a:scrgbClr r="0" g="0" b="0"/>
          </a:fillRef>
          <a:effectRef idx="0">
            <a:scrgbClr r="0" g="0" b="0"/>
          </a:effectRef>
          <a:fontRef idx="minor"/>
        </p:style>
      </p:sp>
      <p:pic>
        <p:nvPicPr>
          <p:cNvPr id="303" name="Google Shape;125;p27_ 2"/>
          <p:cNvPicPr/>
          <p:nvPr/>
        </p:nvPicPr>
        <p:blipFill>
          <a:blip r:embed="rId8"/>
          <a:stretch/>
        </p:blipFill>
        <p:spPr>
          <a:xfrm>
            <a:off x="9208080" y="4411440"/>
            <a:ext cx="2177640" cy="1306440"/>
          </a:xfrm>
          <a:prstGeom prst="rect">
            <a:avLst/>
          </a:prstGeom>
          <a:ln w="18360">
            <a:solidFill>
              <a:srgbClr val="1C1C1C"/>
            </a:solidFill>
            <a:round/>
          </a:ln>
        </p:spPr>
      </p:pic>
      <p:grpSp>
        <p:nvGrpSpPr>
          <p:cNvPr id="304" name="Group 303"/>
          <p:cNvGrpSpPr/>
          <p:nvPr/>
        </p:nvGrpSpPr>
        <p:grpSpPr>
          <a:xfrm>
            <a:off x="4287600" y="2707200"/>
            <a:ext cx="2039760" cy="1749600"/>
            <a:chOff x="4287600" y="2707200"/>
            <a:chExt cx="2039760" cy="1749600"/>
          </a:xfrm>
        </p:grpSpPr>
        <p:pic>
          <p:nvPicPr>
            <p:cNvPr id="305" name="Picture 304"/>
            <p:cNvPicPr/>
            <p:nvPr/>
          </p:nvPicPr>
          <p:blipFill>
            <a:blip r:embed="rId9">
              <a:alphaModFix amt="88000"/>
            </a:blip>
            <a:stretch/>
          </p:blipFill>
          <p:spPr>
            <a:xfrm>
              <a:off x="4287600" y="2707200"/>
              <a:ext cx="2039760" cy="1749600"/>
            </a:xfrm>
            <a:prstGeom prst="rect">
              <a:avLst/>
            </a:prstGeom>
            <a:ln w="0">
              <a:noFill/>
            </a:ln>
          </p:spPr>
        </p:pic>
        <p:sp>
          <p:nvSpPr>
            <p:cNvPr id="306" name="Donut 305"/>
            <p:cNvSpPr/>
            <p:nvPr/>
          </p:nvSpPr>
          <p:spPr>
            <a:xfrm rot="427200">
              <a:off x="5250960" y="3414600"/>
              <a:ext cx="744840" cy="469080"/>
            </a:xfrm>
            <a:prstGeom prst="donut">
              <a:avLst>
                <a:gd name="adj" fmla="val 5930"/>
              </a:avLst>
            </a:prstGeom>
            <a:solidFill>
              <a:srgbClr val="B4C7DC"/>
            </a:solidFill>
            <a:ln w="0">
              <a:solidFill>
                <a:srgbClr val="2A6099"/>
              </a:solidFill>
            </a:ln>
          </p:spPr>
          <p:style>
            <a:lnRef idx="0">
              <a:scrgbClr r="0" g="0" b="0"/>
            </a:lnRef>
            <a:fillRef idx="0">
              <a:scrgbClr r="0" g="0" b="0"/>
            </a:fillRef>
            <a:effectRef idx="0">
              <a:scrgbClr r="0" g="0" b="0"/>
            </a:effectRef>
            <a:fontRef idx="minor"/>
          </p:style>
        </p:sp>
        <p:pic>
          <p:nvPicPr>
            <p:cNvPr id="307" name="Picture 306"/>
            <p:cNvPicPr/>
            <p:nvPr/>
          </p:nvPicPr>
          <p:blipFill>
            <a:blip r:embed="rId10"/>
            <a:stretch/>
          </p:blipFill>
          <p:spPr>
            <a:xfrm>
              <a:off x="5781960" y="3616200"/>
              <a:ext cx="274320" cy="283320"/>
            </a:xfrm>
            <a:prstGeom prst="rect">
              <a:avLst/>
            </a:prstGeom>
            <a:ln w="0">
              <a:noFill/>
            </a:ln>
          </p:spPr>
        </p:pic>
        <p:pic>
          <p:nvPicPr>
            <p:cNvPr id="308" name="Picture 307"/>
            <p:cNvPicPr/>
            <p:nvPr/>
          </p:nvPicPr>
          <p:blipFill>
            <a:blip r:embed="rId10"/>
            <a:stretch/>
          </p:blipFill>
          <p:spPr>
            <a:xfrm>
              <a:off x="5153040" y="3374640"/>
              <a:ext cx="371160" cy="390240"/>
            </a:xfrm>
            <a:prstGeom prst="rect">
              <a:avLst/>
            </a:prstGeom>
            <a:ln w="0">
              <a:noFill/>
            </a:ln>
          </p:spPr>
        </p:pic>
      </p:grpSp>
      <p:sp>
        <p:nvSpPr>
          <p:cNvPr id="309" name="Content Placeholder 17"/>
          <p:cNvSpPr txBox="1"/>
          <p:nvPr/>
        </p:nvSpPr>
        <p:spPr>
          <a:xfrm>
            <a:off x="5408640" y="6399360"/>
            <a:ext cx="6483240" cy="42444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800" b="1" i="0" u="none" strike="noStrike" kern="1200" cap="none" spc="-1" normalizeH="0" baseline="0" noProof="0">
                <a:ln>
                  <a:noFill/>
                </a:ln>
                <a:solidFill>
                  <a:srgbClr val="1484FC"/>
                </a:solidFill>
                <a:effectLst/>
                <a:uLnTx/>
                <a:uFillTx/>
                <a:latin typeface="Tw Cen MT"/>
                <a:hlinkClick r:id="rId11"/>
              </a:rPr>
              <a:t>Video: artist's impression of binary interactions</a:t>
            </a:r>
            <a:endParaRPr kumimoji="0" lang="en-US" sz="1800" b="0" i="0" u="none" strike="noStrike" kern="1200" cap="none" spc="-1" normalizeH="0" baseline="0" noProof="0">
              <a:ln>
                <a:noFill/>
              </a:ln>
              <a:solidFill>
                <a:srgbClr val="1A0E3B"/>
              </a:solidFill>
              <a:effectLst/>
              <a:uLnTx/>
              <a:uFillTx/>
              <a:latin typeface="Tw Cen MT"/>
            </a:endParaRPr>
          </a:p>
        </p:txBody>
      </p:sp>
      <p:sp>
        <p:nvSpPr>
          <p:cNvPr id="310" name="Content Placeholder 18"/>
          <p:cNvSpPr txBox="1"/>
          <p:nvPr/>
        </p:nvSpPr>
        <p:spPr>
          <a:xfrm>
            <a:off x="4329000" y="2595600"/>
            <a:ext cx="3265560" cy="49932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star formation</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311" name="Content Placeholder 19"/>
          <p:cNvSpPr txBox="1"/>
          <p:nvPr/>
        </p:nvSpPr>
        <p:spPr>
          <a:xfrm>
            <a:off x="950040" y="5106960"/>
            <a:ext cx="2497680" cy="30096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vampire system</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312" name="Content Placeholder 20"/>
          <p:cNvSpPr txBox="1"/>
          <p:nvPr/>
        </p:nvSpPr>
        <p:spPr>
          <a:xfrm>
            <a:off x="6845040" y="3441240"/>
            <a:ext cx="2172960" cy="31824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binary system</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313" name="Content Placeholder 21"/>
          <p:cNvSpPr txBox="1"/>
          <p:nvPr/>
        </p:nvSpPr>
        <p:spPr>
          <a:xfrm>
            <a:off x="5096160" y="5900040"/>
            <a:ext cx="2066040" cy="34236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evolution</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314" name="Content Placeholder 22"/>
          <p:cNvSpPr txBox="1"/>
          <p:nvPr/>
        </p:nvSpPr>
        <p:spPr>
          <a:xfrm>
            <a:off x="1519560" y="1317600"/>
            <a:ext cx="3265560" cy="49932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post-interaction</a:t>
            </a:r>
            <a:endParaRPr kumimoji="0" lang="en-US" sz="2000" b="0" i="0" u="none" strike="noStrike" kern="1200" cap="none" spc="-1" normalizeH="0" baseline="0" noProof="0">
              <a:ln>
                <a:noFill/>
              </a:ln>
              <a:solidFill>
                <a:srgbClr val="1A0E3B"/>
              </a:solidFill>
              <a:effectLst/>
              <a:uLnTx/>
              <a:uFillTx/>
              <a:latin typeface="Tw Cen MT"/>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system</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315" name="Content Placeholder 23"/>
          <p:cNvSpPr txBox="1"/>
          <p:nvPr/>
        </p:nvSpPr>
        <p:spPr>
          <a:xfrm>
            <a:off x="8175960" y="1185480"/>
            <a:ext cx="1574280" cy="30780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supernova</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316" name="Content Placeholder 24"/>
          <p:cNvSpPr txBox="1"/>
          <p:nvPr/>
        </p:nvSpPr>
        <p:spPr>
          <a:xfrm>
            <a:off x="8912160" y="5743080"/>
            <a:ext cx="2936160" cy="37152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gravitational waves</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317" name="Freeform 316"/>
          <p:cNvSpPr/>
          <p:nvPr/>
        </p:nvSpPr>
        <p:spPr>
          <a:xfrm rot="12466800">
            <a:off x="10190880" y="4015800"/>
            <a:ext cx="491040" cy="662040"/>
          </a:xfrm>
          <a:custGeom>
            <a:avLst/>
            <a:gdLst/>
            <a:ahLst/>
            <a:cxnLst/>
            <a:rect l="l" t="t" r="r" b="b"/>
            <a:pathLst>
              <a:path w="21600" h="21600">
                <a:moveTo>
                  <a:pt x="10800" y="0"/>
                </a:moveTo>
                <a:lnTo>
                  <a:pt x="21600" y="21600"/>
                </a:lnTo>
                <a:lnTo>
                  <a:pt x="0" y="21600"/>
                </a:lnTo>
                <a:close/>
              </a:path>
            </a:pathLst>
          </a:custGeom>
          <a:solidFill>
            <a:srgbClr val="CCCCCC"/>
          </a:solidFill>
          <a:ln w="0">
            <a:solidFill>
              <a:srgbClr val="666666"/>
            </a:solidFill>
          </a:ln>
        </p:spPr>
        <p:style>
          <a:lnRef idx="0">
            <a:scrgbClr r="0" g="0" b="0"/>
          </a:lnRef>
          <a:fillRef idx="0">
            <a:scrgbClr r="0" g="0" b="0"/>
          </a:fillRef>
          <a:effectRef idx="0">
            <a:scrgbClr r="0" g="0" b="0"/>
          </a:effectRef>
          <a:fontRef idx="minor"/>
        </p:style>
      </p:sp>
      <p:sp>
        <p:nvSpPr>
          <p:cNvPr id="318" name="Rectangle 317"/>
          <p:cNvSpPr/>
          <p:nvPr/>
        </p:nvSpPr>
        <p:spPr>
          <a:xfrm>
            <a:off x="532440" y="1005480"/>
            <a:ext cx="11368800" cy="5357880"/>
          </a:xfrm>
          <a:prstGeom prst="rect">
            <a:avLst/>
          </a:prstGeom>
          <a:solidFill>
            <a:srgbClr val="355269">
              <a:alpha val="56000"/>
            </a:srgbClr>
          </a:solidFill>
          <a:ln w="0">
            <a:noFill/>
          </a:ln>
        </p:spPr>
        <p:style>
          <a:lnRef idx="0">
            <a:scrgbClr r="0" g="0" b="0"/>
          </a:lnRef>
          <a:fillRef idx="0">
            <a:scrgbClr r="0" g="0" b="0"/>
          </a:fillRef>
          <a:effectRef idx="0">
            <a:scrgbClr r="0" g="0" b="0"/>
          </a:effectRef>
          <a:fontRef idx="minor"/>
        </p:style>
      </p:sp>
      <p:pic>
        <p:nvPicPr>
          <p:cNvPr id="319" name="Picture 318"/>
          <p:cNvPicPr/>
          <p:nvPr/>
        </p:nvPicPr>
        <p:blipFill>
          <a:blip r:embed="rId5"/>
          <a:srcRect l="11117" t="4697" r="4214" b="29667"/>
          <a:stretch/>
        </p:blipFill>
        <p:spPr>
          <a:xfrm rot="211200">
            <a:off x="935280" y="3689640"/>
            <a:ext cx="2555640" cy="1397880"/>
          </a:xfrm>
          <a:prstGeom prst="rect">
            <a:avLst/>
          </a:prstGeom>
          <a:ln w="18360">
            <a:solidFill>
              <a:srgbClr val="1484FC"/>
            </a:solidFill>
            <a:round/>
          </a:ln>
        </p:spPr>
      </p:pic>
      <p:pic>
        <p:nvPicPr>
          <p:cNvPr id="320" name="Picture 319"/>
          <p:cNvPicPr/>
          <p:nvPr/>
        </p:nvPicPr>
        <p:blipFill>
          <a:blip r:embed="rId12"/>
          <a:stretch/>
        </p:blipFill>
        <p:spPr>
          <a:xfrm>
            <a:off x="5940000" y="1307520"/>
            <a:ext cx="4859280" cy="4859280"/>
          </a:xfrm>
          <a:prstGeom prst="rect">
            <a:avLst/>
          </a:prstGeom>
          <a:ln w="29160">
            <a:solidFill>
              <a:srgbClr val="1484FC"/>
            </a:solidFill>
            <a:round/>
          </a:ln>
        </p:spPr>
      </p:pic>
      <p:sp>
        <p:nvSpPr>
          <p:cNvPr id="321" name="TextBox 320"/>
          <p:cNvSpPr txBox="1"/>
          <p:nvPr/>
        </p:nvSpPr>
        <p:spPr>
          <a:xfrm>
            <a:off x="5992920" y="1378080"/>
            <a:ext cx="2402640" cy="20916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333333"/>
                </a:solidFill>
                <a:effectLst/>
                <a:uLnTx/>
                <a:uFillTx/>
                <a:latin typeface="Tw Cen MT"/>
              </a:rPr>
              <a:t>ten </a:t>
            </a:r>
            <a:r>
              <a:rPr kumimoji="0" lang="en-US" sz="1400" b="0" i="0" u="none" strike="noStrike" kern="1200" cap="none" spc="-1" normalizeH="0" baseline="0" noProof="0" err="1">
                <a:ln>
                  <a:noFill/>
                </a:ln>
                <a:solidFill>
                  <a:srgbClr val="333333"/>
                </a:solidFill>
                <a:effectLst/>
                <a:uLnTx/>
                <a:uFillTx/>
                <a:latin typeface="Tw Cen MT"/>
              </a:rPr>
              <a:t>Brummelaar</a:t>
            </a:r>
            <a:r>
              <a:rPr kumimoji="0" lang="en-US" sz="1400" b="0" i="0" u="none" strike="noStrike" kern="1200" cap="none" spc="-1" normalizeH="0" baseline="0" noProof="0">
                <a:ln>
                  <a:noFill/>
                </a:ln>
                <a:solidFill>
                  <a:srgbClr val="333333"/>
                </a:solidFill>
                <a:effectLst/>
                <a:uLnTx/>
                <a:uFillTx/>
                <a:latin typeface="Tw Cen MT"/>
              </a:rPr>
              <a:t> et al. 2005</a:t>
            </a:r>
          </a:p>
        </p:txBody>
      </p:sp>
      <p:sp>
        <p:nvSpPr>
          <p:cNvPr id="322" name="Straight Connector 321"/>
          <p:cNvSpPr/>
          <p:nvPr/>
        </p:nvSpPr>
        <p:spPr>
          <a:xfrm flipV="1">
            <a:off x="3531600" y="1307520"/>
            <a:ext cx="2408400" cy="2461680"/>
          </a:xfrm>
          <a:prstGeom prst="line">
            <a:avLst/>
          </a:prstGeom>
          <a:ln w="12600">
            <a:solidFill>
              <a:srgbClr val="1484FC"/>
            </a:solidFill>
            <a:round/>
          </a:ln>
        </p:spPr>
        <p:style>
          <a:lnRef idx="0">
            <a:scrgbClr r="0" g="0" b="0"/>
          </a:lnRef>
          <a:fillRef idx="0">
            <a:scrgbClr r="0" g="0" b="0"/>
          </a:fillRef>
          <a:effectRef idx="0">
            <a:scrgbClr r="0" g="0" b="0"/>
          </a:effectRef>
          <a:fontRef idx="minor"/>
        </p:style>
      </p:sp>
      <p:sp>
        <p:nvSpPr>
          <p:cNvPr id="323" name="Straight Connector 322"/>
          <p:cNvSpPr/>
          <p:nvPr/>
        </p:nvSpPr>
        <p:spPr>
          <a:xfrm>
            <a:off x="3447720" y="5164920"/>
            <a:ext cx="2492280" cy="968400"/>
          </a:xfrm>
          <a:prstGeom prst="line">
            <a:avLst/>
          </a:prstGeom>
          <a:ln w="12600">
            <a:solidFill>
              <a:srgbClr val="1484FC"/>
            </a:solidFill>
            <a:round/>
          </a:ln>
        </p:spPr>
        <p:style>
          <a:lnRef idx="0">
            <a:scrgbClr r="0" g="0" b="0"/>
          </a:lnRef>
          <a:fillRef idx="0">
            <a:scrgbClr r="0" g="0" b="0"/>
          </a:fillRef>
          <a:effectRef idx="0">
            <a:scrgbClr r="0" g="0" b="0"/>
          </a:effectRef>
          <a:fontRef idx="minor"/>
        </p:style>
      </p:sp>
      <p:sp>
        <p:nvSpPr>
          <p:cNvPr id="324" name="Content Placeholder 14"/>
          <p:cNvSpPr txBox="1"/>
          <p:nvPr/>
        </p:nvSpPr>
        <p:spPr>
          <a:xfrm>
            <a:off x="950040" y="5115600"/>
            <a:ext cx="2497680" cy="300960"/>
          </a:xfrm>
          <a:prstGeom prst="rect">
            <a:avLst/>
          </a:prstGeom>
          <a:noFill/>
          <a:ln w="0">
            <a:noFill/>
          </a:ln>
        </p:spPr>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000" b="0" i="0" u="none" strike="noStrike" kern="1200" cap="none" spc="-1" normalizeH="0" baseline="0" noProof="0">
                <a:ln>
                  <a:noFill/>
                </a:ln>
                <a:solidFill>
                  <a:srgbClr val="FFFFFF"/>
                </a:solidFill>
                <a:effectLst/>
                <a:uLnTx/>
                <a:uFillTx/>
                <a:latin typeface="Tw Cen MT"/>
              </a:rPr>
              <a:t>vampire system</a:t>
            </a:r>
            <a:endParaRPr kumimoji="0" lang="en-US" sz="2000" b="0" i="0" u="none" strike="noStrike" kern="1200" cap="none" spc="-1" normalizeH="0" baseline="0" noProof="0">
              <a:ln>
                <a:noFill/>
              </a:ln>
              <a:solidFill>
                <a:srgbClr val="1A0E3B"/>
              </a:solidFill>
              <a:effectLst/>
              <a:uLnTx/>
              <a:uFillTx/>
              <a:latin typeface="Tw Cen MT"/>
            </a:endParaRP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D182B-B3C0-4D97-8CBB-4F6744F9E02C}"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Picture 324"/>
          <p:cNvPicPr/>
          <p:nvPr/>
        </p:nvPicPr>
        <p:blipFill>
          <a:blip r:embed="rId3"/>
          <a:stretch/>
        </p:blipFill>
        <p:spPr>
          <a:xfrm>
            <a:off x="1694880" y="1005480"/>
            <a:ext cx="9162360" cy="5486400"/>
          </a:xfrm>
          <a:prstGeom prst="rect">
            <a:avLst/>
          </a:prstGeom>
          <a:ln w="0">
            <a:noFill/>
          </a:ln>
        </p:spPr>
      </p:pic>
      <p:sp>
        <p:nvSpPr>
          <p:cNvPr id="326" name="Title 21"/>
          <p:cNvSpPr txBox="1"/>
          <p:nvPr/>
        </p:nvSpPr>
        <p:spPr>
          <a:xfrm>
            <a:off x="183600" y="275040"/>
            <a:ext cx="9421560" cy="731160"/>
          </a:xfrm>
          <a:prstGeom prst="rect">
            <a:avLst/>
          </a:prstGeom>
          <a:noFill/>
          <a:ln w="0">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1" normalizeH="0" baseline="0" noProof="0">
                <a:ln>
                  <a:noFill/>
                </a:ln>
                <a:solidFill>
                  <a:srgbClr val="FFFFFF"/>
                </a:solidFill>
                <a:effectLst/>
                <a:uLnTx/>
                <a:uFillTx/>
                <a:latin typeface="Tw Cen MT"/>
              </a:rPr>
              <a:t>Chemical enrichment</a:t>
            </a:r>
          </a:p>
        </p:txBody>
      </p:sp>
      <p:sp>
        <p:nvSpPr>
          <p:cNvPr id="327" name="Rectangle 326"/>
          <p:cNvSpPr/>
          <p:nvPr/>
        </p:nvSpPr>
        <p:spPr>
          <a:xfrm>
            <a:off x="8240040" y="1702800"/>
            <a:ext cx="598680" cy="668520"/>
          </a:xfrm>
          <a:prstGeom prst="rect">
            <a:avLst/>
          </a:prstGeom>
          <a:noFill/>
          <a:ln w="29160">
            <a:solidFill>
              <a:srgbClr val="1484FC"/>
            </a:solidFill>
            <a:round/>
          </a:ln>
        </p:spPr>
        <p:style>
          <a:lnRef idx="0">
            <a:scrgbClr r="0" g="0" b="0"/>
          </a:lnRef>
          <a:fillRef idx="0">
            <a:scrgbClr r="0" g="0" b="0"/>
          </a:fillRef>
          <a:effectRef idx="0">
            <a:scrgbClr r="0" g="0" b="0"/>
          </a:effectRef>
          <a:fontRef idx="minor"/>
        </p:style>
      </p:sp>
      <p:sp>
        <p:nvSpPr>
          <p:cNvPr id="2" name="PlaceHolder 1"/>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FD88E-EF08-4A4C-B735-71882C91A04D}"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12BB-9003-0EEC-08DA-EB0CC42CA8AE}"/>
              </a:ext>
            </a:extLst>
          </p:cNvPr>
          <p:cNvSpPr>
            <a:spLocks noGrp="1"/>
          </p:cNvSpPr>
          <p:nvPr>
            <p:ph type="title"/>
          </p:nvPr>
        </p:nvSpPr>
        <p:spPr/>
        <p:txBody>
          <a:bodyPr/>
          <a:lstStyle/>
          <a:p>
            <a:r>
              <a:rPr lang="en-US"/>
              <a:t>Outline of this Science Briefing</a:t>
            </a:r>
          </a:p>
        </p:txBody>
      </p:sp>
      <p:sp>
        <p:nvSpPr>
          <p:cNvPr id="3" name="Content Placeholder 2">
            <a:extLst>
              <a:ext uri="{FF2B5EF4-FFF2-40B4-BE49-F238E27FC236}">
                <a16:creationId xmlns:a16="http://schemas.microsoft.com/office/drawing/2014/main" id="{9BCC1E8A-9CA4-FD4E-F058-69C1E9E85787}"/>
              </a:ext>
            </a:extLst>
          </p:cNvPr>
          <p:cNvSpPr>
            <a:spLocks noGrp="1"/>
          </p:cNvSpPr>
          <p:nvPr>
            <p:ph idx="1"/>
          </p:nvPr>
        </p:nvSpPr>
        <p:spPr/>
        <p:txBody>
          <a:bodyPr>
            <a:normAutofit fontScale="85000" lnSpcReduction="20000"/>
          </a:bodyPr>
          <a:lstStyle/>
          <a:p>
            <a:pPr marL="514350" indent="-514350">
              <a:buFont typeface="+mj-lt"/>
              <a:buAutoNum type="arabicPeriod"/>
            </a:pPr>
            <a:r>
              <a:rPr lang="en-US" b="1" dirty="0"/>
              <a:t>Julia </a:t>
            </a:r>
            <a:r>
              <a:rPr lang="en-US" b="1" dirty="0" err="1"/>
              <a:t>Bodensteiner</a:t>
            </a:r>
            <a:endParaRPr lang="en-US" b="1" dirty="0"/>
          </a:p>
          <a:p>
            <a:pPr marL="457200" lvl="1" indent="0">
              <a:buNone/>
            </a:pPr>
            <a:r>
              <a:rPr lang="en-US" i="1" dirty="0"/>
              <a:t> European Southern Observatory</a:t>
            </a:r>
          </a:p>
          <a:p>
            <a:pPr marL="457200" lvl="1" indent="0">
              <a:buNone/>
            </a:pPr>
            <a:r>
              <a:rPr lang="en-US" b="1" dirty="0">
                <a:solidFill>
                  <a:srgbClr val="1484FC"/>
                </a:solidFill>
              </a:rPr>
              <a:t> Cosmic vampires: Interactions in Massive Binary Systems</a:t>
            </a:r>
          </a:p>
          <a:p>
            <a:pPr marL="514350" indent="-514350">
              <a:buFont typeface="+mj-lt"/>
              <a:buAutoNum type="arabicPeriod"/>
            </a:pPr>
            <a:r>
              <a:rPr lang="en-US" b="1" dirty="0"/>
              <a:t>Roger W. Romani </a:t>
            </a:r>
          </a:p>
          <a:p>
            <a:pPr marL="457200" lvl="1" indent="0">
              <a:buNone/>
            </a:pPr>
            <a:r>
              <a:rPr lang="en-US" i="1" dirty="0"/>
              <a:t> Stanford University</a:t>
            </a:r>
          </a:p>
          <a:p>
            <a:pPr marL="457200" lvl="1" indent="0">
              <a:buNone/>
            </a:pPr>
            <a:r>
              <a:rPr lang="en-US" b="1" dirty="0">
                <a:solidFill>
                  <a:srgbClr val="1484FC"/>
                </a:solidFill>
              </a:rPr>
              <a:t> Black Widow Pulsars: Resurrected Pulsars Vaporize Companions </a:t>
            </a:r>
          </a:p>
          <a:p>
            <a:pPr marL="514350" indent="-514350">
              <a:buFont typeface="+mj-lt"/>
              <a:buAutoNum type="arabicPeriod"/>
            </a:pPr>
            <a:r>
              <a:rPr lang="en-US" b="1" dirty="0"/>
              <a:t>Kevin Spencer McCarthy </a:t>
            </a:r>
          </a:p>
          <a:p>
            <a:pPr marL="457200" lvl="1" indent="0">
              <a:buNone/>
            </a:pPr>
            <a:r>
              <a:rPr lang="en-US" i="1" dirty="0"/>
              <a:t> Jet Propulsion Laboratory</a:t>
            </a:r>
          </a:p>
          <a:p>
            <a:pPr marL="457200" lvl="1" indent="0">
              <a:buNone/>
            </a:pPr>
            <a:r>
              <a:rPr lang="en-US" b="1" dirty="0">
                <a:solidFill>
                  <a:srgbClr val="1484FC"/>
                </a:solidFill>
              </a:rPr>
              <a:t> The Mysterious Dark Universe: What is Dark Matter and Dark Energy?</a:t>
            </a:r>
          </a:p>
          <a:p>
            <a:pPr marL="514350" indent="-514350">
              <a:buFont typeface="+mj-lt"/>
              <a:buAutoNum type="arabicPeriod"/>
            </a:pPr>
            <a:r>
              <a:rPr lang="en-US" b="1" dirty="0"/>
              <a:t>Q&amp;A</a:t>
            </a:r>
          </a:p>
          <a:p>
            <a:pPr marL="514350" indent="-514350">
              <a:buFont typeface="+mj-lt"/>
              <a:buAutoNum type="arabicPeriod"/>
            </a:pPr>
            <a:r>
              <a:rPr lang="en-US" b="1" dirty="0"/>
              <a:t>Kelly Lepo</a:t>
            </a:r>
          </a:p>
          <a:p>
            <a:pPr marL="457200" lvl="1" indent="0">
              <a:buNone/>
            </a:pPr>
            <a:r>
              <a:rPr lang="en-US" i="1" dirty="0"/>
              <a:t> Space Telescope Science Institute</a:t>
            </a:r>
          </a:p>
          <a:p>
            <a:pPr marL="457200" lvl="1" indent="0">
              <a:buNone/>
            </a:pPr>
            <a:r>
              <a:rPr lang="en-US" b="1" dirty="0">
                <a:solidFill>
                  <a:srgbClr val="1484FC"/>
                </a:solidFill>
              </a:rPr>
              <a:t> Science and Education Resources</a:t>
            </a:r>
          </a:p>
          <a:p>
            <a:endParaRPr lang="en-US" dirty="0"/>
          </a:p>
        </p:txBody>
      </p:sp>
      <p:sp>
        <p:nvSpPr>
          <p:cNvPr id="4" name="Slide Number Placeholder 3">
            <a:extLst>
              <a:ext uri="{FF2B5EF4-FFF2-40B4-BE49-F238E27FC236}">
                <a16:creationId xmlns:a16="http://schemas.microsoft.com/office/drawing/2014/main" id="{56AA7B55-0928-65FF-1A35-0AC7AEB44425}"/>
              </a:ext>
            </a:extLst>
          </p:cNvPr>
          <p:cNvSpPr>
            <a:spLocks noGrp="1"/>
          </p:cNvSpPr>
          <p:nvPr>
            <p:ph type="sldNum" sz="quarter" idx="10"/>
          </p:nvPr>
        </p:nvSpPr>
        <p:spPr/>
        <p:txBody>
          <a:bodyPr/>
          <a:lstStyle/>
          <a:p>
            <a:fld id="{1A6E953D-3282-1E4C-8C54-CEE05A75726F}" type="slidenum">
              <a:rPr lang="en-US" smtClean="0"/>
              <a:pPr/>
              <a:t>2</a:t>
            </a:fld>
            <a:endParaRPr lang="en-US"/>
          </a:p>
        </p:txBody>
      </p:sp>
    </p:spTree>
    <p:extLst>
      <p:ext uri="{BB962C8B-B14F-4D97-AF65-F5344CB8AC3E}">
        <p14:creationId xmlns:p14="http://schemas.microsoft.com/office/powerpoint/2010/main" val="2161623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Picture 327"/>
          <p:cNvPicPr/>
          <p:nvPr/>
        </p:nvPicPr>
        <p:blipFill>
          <a:blip r:embed="rId3"/>
          <a:stretch/>
        </p:blipFill>
        <p:spPr>
          <a:xfrm>
            <a:off x="1694880" y="1005480"/>
            <a:ext cx="9162360" cy="5486400"/>
          </a:xfrm>
          <a:prstGeom prst="rect">
            <a:avLst/>
          </a:prstGeom>
          <a:ln w="0">
            <a:noFill/>
          </a:ln>
        </p:spPr>
      </p:pic>
      <p:sp>
        <p:nvSpPr>
          <p:cNvPr id="329" name="Rectangle 328"/>
          <p:cNvSpPr/>
          <p:nvPr/>
        </p:nvSpPr>
        <p:spPr>
          <a:xfrm>
            <a:off x="1694880" y="1005480"/>
            <a:ext cx="9162360" cy="5486400"/>
          </a:xfrm>
          <a:prstGeom prst="rect">
            <a:avLst/>
          </a:prstGeom>
          <a:solidFill>
            <a:srgbClr val="355269">
              <a:alpha val="56000"/>
            </a:srgbClr>
          </a:solidFill>
          <a:ln w="0">
            <a:noFill/>
          </a:ln>
        </p:spPr>
        <p:style>
          <a:lnRef idx="0">
            <a:scrgbClr r="0" g="0" b="0"/>
          </a:lnRef>
          <a:fillRef idx="0">
            <a:scrgbClr r="0" g="0" b="0"/>
          </a:fillRef>
          <a:effectRef idx="0">
            <a:scrgbClr r="0" g="0" b="0"/>
          </a:effectRef>
          <a:fontRef idx="minor"/>
        </p:style>
      </p:sp>
      <p:sp>
        <p:nvSpPr>
          <p:cNvPr id="330" name="Title 20"/>
          <p:cNvSpPr txBox="1"/>
          <p:nvPr/>
        </p:nvSpPr>
        <p:spPr>
          <a:xfrm>
            <a:off x="183600" y="275040"/>
            <a:ext cx="9421560" cy="731160"/>
          </a:xfrm>
          <a:prstGeom prst="rect">
            <a:avLst/>
          </a:prstGeom>
          <a:noFill/>
          <a:ln w="0">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1" normalizeH="0" baseline="0" noProof="0">
                <a:ln>
                  <a:noFill/>
                </a:ln>
                <a:solidFill>
                  <a:srgbClr val="FFFFFF"/>
                </a:solidFill>
                <a:effectLst/>
                <a:uLnTx/>
                <a:uFillTx/>
                <a:latin typeface="Tw Cen MT"/>
              </a:rPr>
              <a:t>Chemical enrichment</a:t>
            </a:r>
          </a:p>
        </p:txBody>
      </p:sp>
      <p:pic>
        <p:nvPicPr>
          <p:cNvPr id="331" name="Picture 330"/>
          <p:cNvPicPr/>
          <p:nvPr/>
        </p:nvPicPr>
        <p:blipFill>
          <a:blip r:embed="rId3"/>
          <a:srcRect l="71420" t="12700" r="22037" b="75102"/>
          <a:stretch/>
        </p:blipFill>
        <p:spPr>
          <a:xfrm>
            <a:off x="8240040" y="1702800"/>
            <a:ext cx="598320" cy="668160"/>
          </a:xfrm>
          <a:prstGeom prst="rect">
            <a:avLst/>
          </a:prstGeom>
          <a:ln w="0">
            <a:noFill/>
          </a:ln>
        </p:spPr>
      </p:pic>
      <p:sp>
        <p:nvSpPr>
          <p:cNvPr id="332" name="Rectangle 331"/>
          <p:cNvSpPr/>
          <p:nvPr/>
        </p:nvSpPr>
        <p:spPr>
          <a:xfrm>
            <a:off x="8240040" y="1702800"/>
            <a:ext cx="598680" cy="668520"/>
          </a:xfrm>
          <a:prstGeom prst="rect">
            <a:avLst/>
          </a:prstGeom>
          <a:noFill/>
          <a:ln w="29160">
            <a:solidFill>
              <a:srgbClr val="1484FC"/>
            </a:solidFill>
            <a:round/>
          </a:ln>
        </p:spPr>
        <p:style>
          <a:lnRef idx="0">
            <a:scrgbClr r="0" g="0" b="0"/>
          </a:lnRef>
          <a:fillRef idx="0">
            <a:scrgbClr r="0" g="0" b="0"/>
          </a:fillRef>
          <a:effectRef idx="0">
            <a:scrgbClr r="0" g="0" b="0"/>
          </a:effectRef>
          <a:fontRef idx="minor"/>
        </p:style>
      </p:sp>
      <p:sp>
        <p:nvSpPr>
          <p:cNvPr id="333" name="Rectangle 3"/>
          <p:cNvSpPr/>
          <p:nvPr/>
        </p:nvSpPr>
        <p:spPr>
          <a:xfrm>
            <a:off x="2246040" y="3151800"/>
            <a:ext cx="8387280" cy="2462400"/>
          </a:xfrm>
          <a:prstGeom prst="rect">
            <a:avLst/>
          </a:prstGeom>
          <a:solidFill>
            <a:srgbClr val="FFFFFF"/>
          </a:solidFill>
          <a:ln w="38160">
            <a:solidFill>
              <a:srgbClr val="1484FC"/>
            </a:solidFill>
          </a:ln>
        </p:spPr>
        <p:style>
          <a:lnRef idx="2">
            <a:schemeClr val="accent1">
              <a:shade val="50000"/>
            </a:schemeClr>
          </a:lnRef>
          <a:fillRef idx="1">
            <a:schemeClr val="accent1"/>
          </a:fillRef>
          <a:effectRef idx="0">
            <a:schemeClr val="accent1"/>
          </a:effectRef>
          <a:fontRef idx="minor"/>
        </p:style>
      </p:sp>
      <p:sp>
        <p:nvSpPr>
          <p:cNvPr id="334" name="Subtitle 3"/>
          <p:cNvSpPr/>
          <p:nvPr/>
        </p:nvSpPr>
        <p:spPr>
          <a:xfrm>
            <a:off x="3957840" y="3803040"/>
            <a:ext cx="6259320" cy="10980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800" b="1" i="0" u="none" strike="noStrike" kern="1200" cap="none" spc="-1" normalizeH="0" baseline="0" noProof="0">
                <a:ln>
                  <a:noFill/>
                </a:ln>
                <a:solidFill>
                  <a:srgbClr val="1A0E3B"/>
                </a:solidFill>
                <a:effectLst/>
                <a:uLnTx/>
                <a:uFillTx/>
                <a:latin typeface="Tw Cen MT"/>
              </a:rPr>
              <a:t>Binary systems are predicted to produce twice as much Carbon as single stars.</a:t>
            </a:r>
            <a:endParaRPr kumimoji="0" lang="en-US" sz="1800" b="0" i="0" u="none" strike="noStrike" kern="1200" cap="none" spc="-1" normalizeH="0" baseline="0" noProof="0">
              <a:ln>
                <a:noFill/>
              </a:ln>
              <a:solidFill>
                <a:prstClr val="black"/>
              </a:solidFill>
              <a:effectLst/>
              <a:uLnTx/>
              <a:uFillTx/>
              <a:latin typeface="Arial"/>
            </a:endParaRPr>
          </a:p>
        </p:txBody>
      </p:sp>
      <p:pic>
        <p:nvPicPr>
          <p:cNvPr id="335" name="Picture 3"/>
          <p:cNvPicPr/>
          <p:nvPr/>
        </p:nvPicPr>
        <p:blipFill>
          <a:blip r:embed="rId4"/>
          <a:stretch/>
        </p:blipFill>
        <p:spPr>
          <a:xfrm>
            <a:off x="1114560" y="3100680"/>
            <a:ext cx="2533680" cy="2541960"/>
          </a:xfrm>
          <a:prstGeom prst="rect">
            <a:avLst/>
          </a:prstGeom>
          <a:ln w="0">
            <a:noFill/>
          </a:ln>
        </p:spPr>
      </p:pic>
      <p:sp>
        <p:nvSpPr>
          <p:cNvPr id="336" name="Text Placeholder 3"/>
          <p:cNvSpPr/>
          <p:nvPr/>
        </p:nvSpPr>
        <p:spPr>
          <a:xfrm>
            <a:off x="3966120" y="4690800"/>
            <a:ext cx="6259680" cy="5904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300" b="0" i="0" u="none" strike="noStrike" kern="1200" cap="none" spc="-1" normalizeH="0" baseline="0" noProof="0">
                <a:ln>
                  <a:noFill/>
                </a:ln>
                <a:solidFill>
                  <a:srgbClr val="1A0E3B"/>
                </a:solidFill>
                <a:effectLst/>
                <a:uLnTx/>
                <a:uFillTx/>
                <a:latin typeface="Tw Cen MT"/>
              </a:rPr>
              <a:t>Farmer et al. 2021</a:t>
            </a:r>
            <a:endParaRPr kumimoji="0" lang="en-US" sz="1300" b="0" i="0" u="none" strike="noStrike" kern="1200" cap="none" spc="-1" normalizeH="0" baseline="0" noProof="0">
              <a:ln>
                <a:noFill/>
              </a:ln>
              <a:solidFill>
                <a:prstClr val="black"/>
              </a:solidFill>
              <a:effectLst/>
              <a:uLnTx/>
              <a:uFillTx/>
              <a:latin typeface="Arial"/>
            </a:endParaRPr>
          </a:p>
        </p:txBody>
      </p:sp>
      <p:sp>
        <p:nvSpPr>
          <p:cNvPr id="337" name="Oval 3"/>
          <p:cNvSpPr/>
          <p:nvPr/>
        </p:nvSpPr>
        <p:spPr>
          <a:xfrm>
            <a:off x="1322280" y="3304800"/>
            <a:ext cx="2138400" cy="213372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p:style>
      </p:sp>
      <p:sp>
        <p:nvSpPr>
          <p:cNvPr id="338" name="Freeform 337"/>
          <p:cNvSpPr/>
          <p:nvPr/>
        </p:nvSpPr>
        <p:spPr>
          <a:xfrm>
            <a:off x="1278360" y="3271680"/>
            <a:ext cx="2194560" cy="2194560"/>
          </a:xfrm>
          <a:custGeom>
            <a:avLst/>
            <a:gdLst/>
            <a:ahLst/>
            <a:cxnLst/>
            <a:rect l="0" t="0" r="r" b="b"/>
            <a:pathLst>
              <a:path w="6096" h="6096">
                <a:moveTo>
                  <a:pt x="5688" y="4572"/>
                </a:moveTo>
                <a:cubicBezTo>
                  <a:pt x="5420" y="5035"/>
                  <a:pt x="5035" y="5420"/>
                  <a:pt x="4572" y="5688"/>
                </a:cubicBezTo>
                <a:cubicBezTo>
                  <a:pt x="4109" y="5955"/>
                  <a:pt x="3583" y="6096"/>
                  <a:pt x="3048" y="6096"/>
                </a:cubicBezTo>
                <a:cubicBezTo>
                  <a:pt x="2513" y="6096"/>
                  <a:pt x="1987" y="5955"/>
                  <a:pt x="1524" y="5688"/>
                </a:cubicBezTo>
                <a:cubicBezTo>
                  <a:pt x="1061" y="5420"/>
                  <a:pt x="676" y="5035"/>
                  <a:pt x="408" y="4572"/>
                </a:cubicBezTo>
                <a:cubicBezTo>
                  <a:pt x="141" y="4109"/>
                  <a:pt x="0" y="3583"/>
                  <a:pt x="0" y="3048"/>
                </a:cubicBezTo>
                <a:cubicBezTo>
                  <a:pt x="0" y="2513"/>
                  <a:pt x="141" y="1987"/>
                  <a:pt x="408" y="1524"/>
                </a:cubicBezTo>
                <a:cubicBezTo>
                  <a:pt x="676" y="1061"/>
                  <a:pt x="1061" y="676"/>
                  <a:pt x="1524" y="408"/>
                </a:cubicBezTo>
                <a:cubicBezTo>
                  <a:pt x="1987" y="141"/>
                  <a:pt x="2513" y="0"/>
                  <a:pt x="3048" y="0"/>
                </a:cubicBezTo>
                <a:cubicBezTo>
                  <a:pt x="3583" y="0"/>
                  <a:pt x="4109" y="141"/>
                  <a:pt x="4572" y="408"/>
                </a:cubicBezTo>
                <a:cubicBezTo>
                  <a:pt x="5035" y="676"/>
                  <a:pt x="5420" y="1061"/>
                  <a:pt x="5688" y="1524"/>
                </a:cubicBezTo>
                <a:cubicBezTo>
                  <a:pt x="5955" y="1987"/>
                  <a:pt x="6096" y="2513"/>
                  <a:pt x="6096" y="3048"/>
                </a:cubicBezTo>
                <a:cubicBezTo>
                  <a:pt x="6096" y="3583"/>
                  <a:pt x="5955" y="4109"/>
                  <a:pt x="5688" y="4572"/>
                </a:cubicBezTo>
                <a:close/>
              </a:path>
            </a:pathLst>
          </a:custGeom>
          <a:blipFill rotWithShape="0">
            <a:blip r:embed="rId5"/>
            <a:stretch/>
          </a:blipFill>
          <a:ln w="57240">
            <a:noFill/>
          </a:ln>
        </p:spPr>
      </p:sp>
      <p:sp>
        <p:nvSpPr>
          <p:cNvPr id="2" name="PlaceHolder 1"/>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FAE1B-4391-4137-8C6C-872203845FF2}"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Summary</a:t>
            </a:r>
          </a:p>
        </p:txBody>
      </p:sp>
      <p:sp>
        <p:nvSpPr>
          <p:cNvPr id="340" name="Text Placeholder 1"/>
          <p:cNvSpPr/>
          <p:nvPr/>
        </p:nvSpPr>
        <p:spPr>
          <a:xfrm>
            <a:off x="2129760" y="1590120"/>
            <a:ext cx="8890560" cy="9648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800" b="1" i="0" u="none" strike="noStrike" kern="1200" cap="none" spc="-1" normalizeH="0" baseline="0" noProof="0">
                <a:ln>
                  <a:noFill/>
                </a:ln>
                <a:solidFill>
                  <a:srgbClr val="FFFFFF"/>
                </a:solidFill>
                <a:effectLst/>
                <a:uLnTx/>
                <a:uFillTx/>
                <a:latin typeface="Tw Cen MT"/>
              </a:rPr>
              <a:t>Chemical enrichment</a:t>
            </a:r>
            <a:r>
              <a:rPr kumimoji="0" lang="en-US" sz="2800" b="0" i="0" u="none" strike="noStrike" kern="1200" cap="none" spc="-1" normalizeH="0" baseline="0" noProof="0">
                <a:ln>
                  <a:noFill/>
                </a:ln>
                <a:solidFill>
                  <a:srgbClr val="FFFFFF"/>
                </a:solidFill>
                <a:effectLst/>
                <a:uLnTx/>
                <a:uFillTx/>
                <a:latin typeface="Tw Cen MT"/>
              </a:rPr>
              <a:t> by (massive) stars is crucial for life on Earth</a:t>
            </a:r>
            <a:endParaRPr kumimoji="0" lang="en-US" sz="2800" b="0" i="0" u="none" strike="noStrike" kern="1200" cap="none" spc="-1" normalizeH="0" baseline="0" noProof="0">
              <a:ln>
                <a:noFill/>
              </a:ln>
              <a:solidFill>
                <a:srgbClr val="FFFFFF"/>
              </a:solidFill>
              <a:effectLst/>
              <a:uLnTx/>
              <a:uFillTx/>
              <a:latin typeface="Arial"/>
            </a:endParaRPr>
          </a:p>
        </p:txBody>
      </p:sp>
      <p:sp>
        <p:nvSpPr>
          <p:cNvPr id="341" name="Text Placeholder 6"/>
          <p:cNvSpPr/>
          <p:nvPr/>
        </p:nvSpPr>
        <p:spPr>
          <a:xfrm>
            <a:off x="2129760" y="3328920"/>
            <a:ext cx="8255520" cy="9720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800" b="0" i="0" u="none" strike="noStrike" kern="1200" cap="none" spc="-1" normalizeH="0" baseline="0" noProof="0">
                <a:ln>
                  <a:noFill/>
                </a:ln>
                <a:solidFill>
                  <a:srgbClr val="FFFFFF"/>
                </a:solidFill>
                <a:effectLst/>
                <a:uLnTx/>
                <a:uFillTx/>
                <a:latin typeface="Tw Cen MT"/>
              </a:rPr>
              <a:t>A majority of (massive) stars live their lives in </a:t>
            </a:r>
            <a:r>
              <a:rPr kumimoji="0" lang="en-US" sz="2800" b="1" i="0" u="none" strike="noStrike" kern="1200" cap="none" spc="-1" normalizeH="0" baseline="0" noProof="0">
                <a:ln>
                  <a:noFill/>
                </a:ln>
                <a:solidFill>
                  <a:srgbClr val="FFFFFF"/>
                </a:solidFill>
                <a:effectLst/>
                <a:uLnTx/>
                <a:uFillTx/>
                <a:latin typeface="Tw Cen MT"/>
              </a:rPr>
              <a:t>interacting binary systems</a:t>
            </a:r>
            <a:endParaRPr kumimoji="0" lang="en-US" sz="2800" b="0" i="0" u="none" strike="noStrike" kern="1200" cap="none" spc="-1" normalizeH="0" baseline="0" noProof="0">
              <a:ln>
                <a:noFill/>
              </a:ln>
              <a:solidFill>
                <a:srgbClr val="FFFFFF"/>
              </a:solidFill>
              <a:effectLst/>
              <a:uLnTx/>
              <a:uFillTx/>
              <a:latin typeface="Arial"/>
            </a:endParaRPr>
          </a:p>
        </p:txBody>
      </p:sp>
      <p:sp>
        <p:nvSpPr>
          <p:cNvPr id="342" name="Text Placeholder 10"/>
          <p:cNvSpPr/>
          <p:nvPr/>
        </p:nvSpPr>
        <p:spPr>
          <a:xfrm>
            <a:off x="2129760" y="5043240"/>
            <a:ext cx="8132760" cy="8712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2800" b="0" i="0" u="none" strike="noStrike" kern="1200" cap="none" spc="-1" normalizeH="0" baseline="0" noProof="0">
                <a:ln>
                  <a:noFill/>
                </a:ln>
                <a:solidFill>
                  <a:srgbClr val="FFFFFF"/>
                </a:solidFill>
                <a:effectLst/>
                <a:uLnTx/>
                <a:uFillTx/>
                <a:latin typeface="Tw Cen MT"/>
              </a:rPr>
              <a:t>Interactions with companions drastically </a:t>
            </a:r>
            <a:r>
              <a:rPr kumimoji="0" lang="en-US" sz="2800" b="1" i="0" u="none" strike="noStrike" kern="1200" cap="none" spc="-1" normalizeH="0" baseline="0" noProof="0">
                <a:ln>
                  <a:noFill/>
                </a:ln>
                <a:solidFill>
                  <a:srgbClr val="FFFFFF"/>
                </a:solidFill>
                <a:effectLst/>
                <a:uLnTx/>
                <a:uFillTx/>
                <a:latin typeface="Tw Cen MT"/>
              </a:rPr>
              <a:t>change the life cycle</a:t>
            </a:r>
            <a:r>
              <a:rPr kumimoji="0" lang="en-US" sz="2800" b="0" i="0" u="none" strike="noStrike" kern="1200" cap="none" spc="-1" normalizeH="0" baseline="0" noProof="0">
                <a:ln>
                  <a:noFill/>
                </a:ln>
                <a:solidFill>
                  <a:srgbClr val="FFFFFF"/>
                </a:solidFill>
                <a:effectLst/>
                <a:uLnTx/>
                <a:uFillTx/>
                <a:latin typeface="Tw Cen MT"/>
              </a:rPr>
              <a:t> of stars</a:t>
            </a:r>
            <a:endParaRPr kumimoji="0" lang="en-US" sz="2800" b="0" i="0" u="none" strike="noStrike" kern="1200" cap="none" spc="-1" normalizeH="0" baseline="0" noProof="0">
              <a:ln>
                <a:noFill/>
              </a:ln>
              <a:solidFill>
                <a:srgbClr val="FFFFFF"/>
              </a:solidFill>
              <a:effectLst/>
              <a:uLnTx/>
              <a:uFillTx/>
              <a:latin typeface="Arial"/>
            </a:endParaRPr>
          </a:p>
        </p:txBody>
      </p:sp>
      <p:pic>
        <p:nvPicPr>
          <p:cNvPr id="343" name="Picture 5"/>
          <p:cNvPicPr/>
          <p:nvPr/>
        </p:nvPicPr>
        <p:blipFill>
          <a:blip r:embed="rId3"/>
          <a:stretch/>
        </p:blipFill>
        <p:spPr>
          <a:xfrm>
            <a:off x="457200" y="4782960"/>
            <a:ext cx="1371600" cy="1371600"/>
          </a:xfrm>
          <a:prstGeom prst="rect">
            <a:avLst/>
          </a:prstGeom>
          <a:ln w="0">
            <a:noFill/>
          </a:ln>
        </p:spPr>
      </p:pic>
      <p:sp>
        <p:nvSpPr>
          <p:cNvPr id="344" name="Freeform 343"/>
          <p:cNvSpPr/>
          <p:nvPr/>
        </p:nvSpPr>
        <p:spPr>
          <a:xfrm>
            <a:off x="545760" y="4875120"/>
            <a:ext cx="1188000" cy="1184400"/>
          </a:xfrm>
          <a:custGeom>
            <a:avLst/>
            <a:gdLst/>
            <a:ahLst/>
            <a:cxnLst/>
            <a:rect l="0" t="0" r="r" b="b"/>
            <a:pathLst>
              <a:path w="3300" h="3290">
                <a:moveTo>
                  <a:pt x="3079" y="2467"/>
                </a:moveTo>
                <a:cubicBezTo>
                  <a:pt x="2934" y="2717"/>
                  <a:pt x="2726" y="2925"/>
                  <a:pt x="2475" y="3069"/>
                </a:cubicBezTo>
                <a:cubicBezTo>
                  <a:pt x="2225" y="3214"/>
                  <a:pt x="1940" y="3290"/>
                  <a:pt x="1650" y="3290"/>
                </a:cubicBezTo>
                <a:cubicBezTo>
                  <a:pt x="1361" y="3290"/>
                  <a:pt x="1076" y="3214"/>
                  <a:pt x="825" y="3069"/>
                </a:cubicBezTo>
                <a:cubicBezTo>
                  <a:pt x="574" y="2925"/>
                  <a:pt x="366" y="2717"/>
                  <a:pt x="221" y="2467"/>
                </a:cubicBezTo>
                <a:cubicBezTo>
                  <a:pt x="77" y="2217"/>
                  <a:pt x="0" y="1934"/>
                  <a:pt x="0" y="1645"/>
                </a:cubicBezTo>
                <a:cubicBezTo>
                  <a:pt x="0" y="1356"/>
                  <a:pt x="77" y="1073"/>
                  <a:pt x="221" y="823"/>
                </a:cubicBezTo>
                <a:cubicBezTo>
                  <a:pt x="366" y="573"/>
                  <a:pt x="574" y="365"/>
                  <a:pt x="825" y="221"/>
                </a:cubicBezTo>
                <a:cubicBezTo>
                  <a:pt x="1076" y="76"/>
                  <a:pt x="1361" y="0"/>
                  <a:pt x="1650" y="0"/>
                </a:cubicBezTo>
                <a:cubicBezTo>
                  <a:pt x="1940" y="0"/>
                  <a:pt x="2225" y="76"/>
                  <a:pt x="2475" y="221"/>
                </a:cubicBezTo>
                <a:cubicBezTo>
                  <a:pt x="2726" y="365"/>
                  <a:pt x="2934" y="573"/>
                  <a:pt x="3079" y="823"/>
                </a:cubicBezTo>
                <a:cubicBezTo>
                  <a:pt x="3224" y="1073"/>
                  <a:pt x="3300" y="1356"/>
                  <a:pt x="3300" y="1645"/>
                </a:cubicBezTo>
                <a:cubicBezTo>
                  <a:pt x="3300" y="1934"/>
                  <a:pt x="3224" y="2217"/>
                  <a:pt x="3079" y="2467"/>
                </a:cubicBezTo>
                <a:close/>
              </a:path>
            </a:pathLst>
          </a:custGeom>
          <a:blipFill rotWithShape="0">
            <a:blip r:embed="rId4"/>
            <a:stretch/>
          </a:blipFill>
          <a:ln w="57240">
            <a:noFill/>
          </a:ln>
        </p:spPr>
      </p:sp>
      <p:pic>
        <p:nvPicPr>
          <p:cNvPr id="345" name="Picture 11"/>
          <p:cNvPicPr/>
          <p:nvPr/>
        </p:nvPicPr>
        <p:blipFill>
          <a:blip r:embed="rId3"/>
          <a:stretch/>
        </p:blipFill>
        <p:spPr>
          <a:xfrm>
            <a:off x="457200" y="3078720"/>
            <a:ext cx="1371600" cy="1371600"/>
          </a:xfrm>
          <a:prstGeom prst="rect">
            <a:avLst/>
          </a:prstGeom>
          <a:ln w="0">
            <a:noFill/>
          </a:ln>
        </p:spPr>
      </p:pic>
      <p:sp>
        <p:nvSpPr>
          <p:cNvPr id="346" name="Freeform 345"/>
          <p:cNvSpPr/>
          <p:nvPr/>
        </p:nvSpPr>
        <p:spPr>
          <a:xfrm>
            <a:off x="554400" y="3179160"/>
            <a:ext cx="1187640" cy="1184040"/>
          </a:xfrm>
          <a:custGeom>
            <a:avLst/>
            <a:gdLst/>
            <a:ahLst/>
            <a:cxnLst/>
            <a:rect l="0" t="0" r="r" b="b"/>
            <a:pathLst>
              <a:path w="3299" h="3289">
                <a:moveTo>
                  <a:pt x="3299" y="1679"/>
                </a:moveTo>
                <a:cubicBezTo>
                  <a:pt x="3293" y="1956"/>
                  <a:pt x="3218" y="2227"/>
                  <a:pt x="3079" y="2467"/>
                </a:cubicBezTo>
                <a:cubicBezTo>
                  <a:pt x="2934" y="2717"/>
                  <a:pt x="2725" y="2924"/>
                  <a:pt x="2475" y="3069"/>
                </a:cubicBezTo>
                <a:cubicBezTo>
                  <a:pt x="2234" y="3207"/>
                  <a:pt x="1962" y="3283"/>
                  <a:pt x="1684" y="3289"/>
                </a:cubicBezTo>
                <a:lnTo>
                  <a:pt x="1615" y="3289"/>
                </a:lnTo>
                <a:cubicBezTo>
                  <a:pt x="1338" y="3283"/>
                  <a:pt x="1066" y="3207"/>
                  <a:pt x="825" y="3069"/>
                </a:cubicBezTo>
                <a:cubicBezTo>
                  <a:pt x="574" y="2924"/>
                  <a:pt x="365" y="2717"/>
                  <a:pt x="221" y="2467"/>
                </a:cubicBezTo>
                <a:cubicBezTo>
                  <a:pt x="76" y="2217"/>
                  <a:pt x="0" y="1933"/>
                  <a:pt x="0" y="1644"/>
                </a:cubicBezTo>
                <a:cubicBezTo>
                  <a:pt x="0" y="1356"/>
                  <a:pt x="76" y="1072"/>
                  <a:pt x="221" y="822"/>
                </a:cubicBezTo>
                <a:cubicBezTo>
                  <a:pt x="365" y="572"/>
                  <a:pt x="574" y="364"/>
                  <a:pt x="825" y="220"/>
                </a:cubicBezTo>
                <a:cubicBezTo>
                  <a:pt x="1075" y="76"/>
                  <a:pt x="1360" y="0"/>
                  <a:pt x="1650" y="0"/>
                </a:cubicBezTo>
                <a:cubicBezTo>
                  <a:pt x="1939" y="0"/>
                  <a:pt x="2224" y="76"/>
                  <a:pt x="2475" y="220"/>
                </a:cubicBezTo>
                <a:cubicBezTo>
                  <a:pt x="2725" y="364"/>
                  <a:pt x="2934" y="572"/>
                  <a:pt x="3079" y="822"/>
                </a:cubicBezTo>
                <a:cubicBezTo>
                  <a:pt x="3218" y="1062"/>
                  <a:pt x="3293" y="1333"/>
                  <a:pt x="3299" y="1610"/>
                </a:cubicBezTo>
                <a:lnTo>
                  <a:pt x="3299" y="1679"/>
                </a:lnTo>
                <a:close/>
              </a:path>
            </a:pathLst>
          </a:custGeom>
          <a:blipFill rotWithShape="0">
            <a:blip r:embed="rId5"/>
            <a:stretch/>
          </a:blipFill>
          <a:ln w="0">
            <a:noFill/>
          </a:ln>
        </p:spPr>
      </p:sp>
      <p:pic>
        <p:nvPicPr>
          <p:cNvPr id="347" name="Picture 1"/>
          <p:cNvPicPr/>
          <p:nvPr/>
        </p:nvPicPr>
        <p:blipFill>
          <a:blip r:embed="rId3"/>
          <a:stretch/>
        </p:blipFill>
        <p:spPr>
          <a:xfrm>
            <a:off x="457200" y="1386720"/>
            <a:ext cx="1371600" cy="1371600"/>
          </a:xfrm>
          <a:prstGeom prst="rect">
            <a:avLst/>
          </a:prstGeom>
          <a:ln w="0">
            <a:noFill/>
          </a:ln>
        </p:spPr>
      </p:pic>
      <p:sp>
        <p:nvSpPr>
          <p:cNvPr id="348" name="Freeform 347"/>
          <p:cNvSpPr/>
          <p:nvPr/>
        </p:nvSpPr>
        <p:spPr>
          <a:xfrm>
            <a:off x="557640" y="1497240"/>
            <a:ext cx="1187640" cy="1188720"/>
          </a:xfrm>
          <a:custGeom>
            <a:avLst/>
            <a:gdLst/>
            <a:ahLst/>
            <a:cxnLst/>
            <a:rect l="0" t="0" r="r" b="b"/>
            <a:pathLst>
              <a:path w="3299" h="3302">
                <a:moveTo>
                  <a:pt x="0" y="1614"/>
                </a:moveTo>
                <a:cubicBezTo>
                  <a:pt x="6" y="1337"/>
                  <a:pt x="82" y="1066"/>
                  <a:pt x="221" y="825"/>
                </a:cubicBezTo>
                <a:cubicBezTo>
                  <a:pt x="365" y="574"/>
                  <a:pt x="574" y="366"/>
                  <a:pt x="825" y="221"/>
                </a:cubicBezTo>
                <a:cubicBezTo>
                  <a:pt x="1068" y="80"/>
                  <a:pt x="1344" y="4"/>
                  <a:pt x="1625" y="0"/>
                </a:cubicBezTo>
                <a:lnTo>
                  <a:pt x="1674" y="0"/>
                </a:lnTo>
                <a:cubicBezTo>
                  <a:pt x="1955" y="4"/>
                  <a:pt x="2231" y="80"/>
                  <a:pt x="2475" y="221"/>
                </a:cubicBezTo>
                <a:cubicBezTo>
                  <a:pt x="2725" y="366"/>
                  <a:pt x="2934" y="574"/>
                  <a:pt x="3079" y="825"/>
                </a:cubicBezTo>
                <a:cubicBezTo>
                  <a:pt x="3218" y="1066"/>
                  <a:pt x="3293" y="1339"/>
                  <a:pt x="3299" y="1616"/>
                </a:cubicBezTo>
                <a:lnTo>
                  <a:pt x="3299" y="1686"/>
                </a:lnTo>
                <a:cubicBezTo>
                  <a:pt x="3293" y="1963"/>
                  <a:pt x="3218" y="2236"/>
                  <a:pt x="3079" y="2477"/>
                </a:cubicBezTo>
                <a:cubicBezTo>
                  <a:pt x="2934" y="2728"/>
                  <a:pt x="2725" y="2936"/>
                  <a:pt x="2475" y="3081"/>
                </a:cubicBezTo>
                <a:cubicBezTo>
                  <a:pt x="2234" y="3220"/>
                  <a:pt x="1962" y="3296"/>
                  <a:pt x="1684" y="3302"/>
                </a:cubicBezTo>
                <a:lnTo>
                  <a:pt x="1615" y="3302"/>
                </a:lnTo>
                <a:cubicBezTo>
                  <a:pt x="1338" y="3296"/>
                  <a:pt x="1066" y="3220"/>
                  <a:pt x="825" y="3081"/>
                </a:cubicBezTo>
                <a:cubicBezTo>
                  <a:pt x="574" y="2936"/>
                  <a:pt x="365" y="2728"/>
                  <a:pt x="221" y="2477"/>
                </a:cubicBezTo>
                <a:cubicBezTo>
                  <a:pt x="82" y="2236"/>
                  <a:pt x="6" y="1965"/>
                  <a:pt x="0" y="1688"/>
                </a:cubicBezTo>
                <a:lnTo>
                  <a:pt x="0" y="1614"/>
                </a:lnTo>
                <a:close/>
              </a:path>
            </a:pathLst>
          </a:custGeom>
          <a:blipFill rotWithShape="0">
            <a:blip r:embed="rId6"/>
            <a:stretch/>
          </a:blipFill>
          <a:ln w="0">
            <a:noFill/>
          </a:ln>
        </p:spPr>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EDC0D-51DD-496F-804D-2087324D7E63}"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4BDB2-E36F-F69A-6855-787CBA498F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3BC61B53-56AA-21F3-2910-01D874C6A9A3}"/>
              </a:ext>
            </a:extLst>
          </p:cNvPr>
          <p:cNvSpPr>
            <a:spLocks noGrp="1"/>
          </p:cNvSpPr>
          <p:nvPr>
            <p:ph type="title"/>
          </p:nvPr>
        </p:nvSpPr>
        <p:spPr/>
        <p:txBody>
          <a:bodyPr/>
          <a:lstStyle/>
          <a:p>
            <a:r>
              <a:rPr lang="en-US"/>
              <a:t>Black Widow Pulsars</a:t>
            </a:r>
          </a:p>
        </p:txBody>
      </p:sp>
      <p:pic>
        <p:nvPicPr>
          <p:cNvPr id="11" name="Picture Placeholder 10"/>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0041" b="10041"/>
          <a:stretch>
            <a:fillRect/>
          </a:stretch>
        </p:blipFill>
        <p:spPr>
          <a:xfrm>
            <a:off x="5935294" y="1248213"/>
            <a:ext cx="5207627" cy="5207627"/>
          </a:xfrm>
        </p:spPr>
      </p:pic>
      <p:sp>
        <p:nvSpPr>
          <p:cNvPr id="5" name="Text Placeholder 4">
            <a:extLst>
              <a:ext uri="{FF2B5EF4-FFF2-40B4-BE49-F238E27FC236}">
                <a16:creationId xmlns:a16="http://schemas.microsoft.com/office/drawing/2014/main" id="{67040B18-F957-216E-7E5D-E1C34B94F1DF}"/>
              </a:ext>
            </a:extLst>
          </p:cNvPr>
          <p:cNvSpPr>
            <a:spLocks noGrp="1"/>
          </p:cNvSpPr>
          <p:nvPr>
            <p:ph type="body" sz="quarter" idx="12"/>
          </p:nvPr>
        </p:nvSpPr>
        <p:spPr/>
        <p:txBody>
          <a:bodyPr/>
          <a:lstStyle/>
          <a:p>
            <a:r>
              <a:rPr lang="en-US" dirty="0"/>
              <a:t>Dr. Roger W. Romani</a:t>
            </a:r>
          </a:p>
        </p:txBody>
      </p:sp>
      <p:sp>
        <p:nvSpPr>
          <p:cNvPr id="6" name="Text Placeholder 5">
            <a:extLst>
              <a:ext uri="{FF2B5EF4-FFF2-40B4-BE49-F238E27FC236}">
                <a16:creationId xmlns:a16="http://schemas.microsoft.com/office/drawing/2014/main" id="{037B0A78-DB09-B8B2-C395-AE80EC1C5C1C}"/>
              </a:ext>
            </a:extLst>
          </p:cNvPr>
          <p:cNvSpPr>
            <a:spLocks noGrp="1"/>
          </p:cNvSpPr>
          <p:nvPr>
            <p:ph type="body" sz="quarter" idx="14"/>
          </p:nvPr>
        </p:nvSpPr>
        <p:spPr>
          <a:xfrm>
            <a:off x="496387" y="4975301"/>
            <a:ext cx="4721072" cy="751983"/>
          </a:xfrm>
        </p:spPr>
        <p:txBody>
          <a:bodyPr/>
          <a:lstStyle/>
          <a:p>
            <a:r>
              <a:rPr lang="en-US"/>
              <a:t>The </a:t>
            </a:r>
            <a:r>
              <a:rPr lang="en-US" i="1"/>
              <a:t>Fermi</a:t>
            </a:r>
            <a:r>
              <a:rPr lang="en-US"/>
              <a:t> Gamma-ray space telescope unveiled a host of Black Widow pulsars destroying their companions; these pulsars turn out to be the densest stars known.</a:t>
            </a:r>
          </a:p>
        </p:txBody>
      </p:sp>
      <p:sp>
        <p:nvSpPr>
          <p:cNvPr id="8" name="Text Placeholder 7">
            <a:extLst>
              <a:ext uri="{FF2B5EF4-FFF2-40B4-BE49-F238E27FC236}">
                <a16:creationId xmlns:a16="http://schemas.microsoft.com/office/drawing/2014/main" id="{967FDFA9-7C45-AC01-778A-C54BA398DFB0}"/>
              </a:ext>
            </a:extLst>
          </p:cNvPr>
          <p:cNvSpPr>
            <a:spLocks noGrp="1"/>
          </p:cNvSpPr>
          <p:nvPr>
            <p:ph type="body" sz="quarter" idx="18"/>
          </p:nvPr>
        </p:nvSpPr>
        <p:spPr/>
        <p:txBody>
          <a:bodyPr/>
          <a:lstStyle/>
          <a:p>
            <a:r>
              <a:rPr lang="en-US"/>
              <a:t>Black widow graphic : Casey Reed, Sky &amp; Telescope</a:t>
            </a:r>
          </a:p>
        </p:txBody>
      </p:sp>
      <p:sp>
        <p:nvSpPr>
          <p:cNvPr id="9" name="Text Placeholder 8">
            <a:extLst>
              <a:ext uri="{FF2B5EF4-FFF2-40B4-BE49-F238E27FC236}">
                <a16:creationId xmlns:a16="http://schemas.microsoft.com/office/drawing/2014/main" id="{11AE4695-8DEE-F799-DA3F-EFC0F07ED17C}"/>
              </a:ext>
            </a:extLst>
          </p:cNvPr>
          <p:cNvSpPr>
            <a:spLocks noGrp="1"/>
          </p:cNvSpPr>
          <p:nvPr>
            <p:ph type="body" idx="1"/>
          </p:nvPr>
        </p:nvSpPr>
        <p:spPr/>
        <p:txBody>
          <a:bodyPr/>
          <a:lstStyle/>
          <a:p>
            <a:r>
              <a:rPr lang="en-US"/>
              <a:t>Resurrected Pulsars Vaporize Companions</a:t>
            </a:r>
          </a:p>
        </p:txBody>
      </p:sp>
      <p:sp>
        <p:nvSpPr>
          <p:cNvPr id="10" name="Text Placeholder 9">
            <a:extLst>
              <a:ext uri="{FF2B5EF4-FFF2-40B4-BE49-F238E27FC236}">
                <a16:creationId xmlns:a16="http://schemas.microsoft.com/office/drawing/2014/main" id="{BD12EE85-A299-53A0-9BB0-F38B5B847A2D}"/>
              </a:ext>
            </a:extLst>
          </p:cNvPr>
          <p:cNvSpPr>
            <a:spLocks noGrp="1"/>
          </p:cNvSpPr>
          <p:nvPr>
            <p:ph type="body" sz="quarter" idx="25"/>
          </p:nvPr>
        </p:nvSpPr>
        <p:spPr/>
        <p:txBody>
          <a:bodyPr/>
          <a:lstStyle/>
          <a:p>
            <a:r>
              <a:rPr lang="en-US"/>
              <a:t>Stanford University</a:t>
            </a:r>
          </a:p>
          <a:p>
            <a:r>
              <a:rPr lang="en-US"/>
              <a:t>Dept. of Physics/KIPAC</a:t>
            </a:r>
          </a:p>
        </p:txBody>
      </p:sp>
      <p:pic>
        <p:nvPicPr>
          <p:cNvPr id="15" name="Picture Placeholder 14"/>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7768" b="7768"/>
          <a:stretch>
            <a:fillRect/>
          </a:stretch>
        </p:blipFill>
        <p:spPr/>
      </p:pic>
    </p:spTree>
    <p:extLst>
      <p:ext uri="{BB962C8B-B14F-4D97-AF65-F5344CB8AC3E}">
        <p14:creationId xmlns:p14="http://schemas.microsoft.com/office/powerpoint/2010/main" val="3466450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Black Widow Pulsars</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182880" y="1005840"/>
            <a:ext cx="11446136" cy="5564009"/>
          </a:xfrm>
        </p:spPr>
        <p:txBody>
          <a:bodyPr/>
          <a:lstStyle/>
          <a:p>
            <a:r>
              <a:rPr lang="en-US"/>
              <a:t>Rapidly spinning (P~1–3ms) neutron stars in short period (P</a:t>
            </a:r>
            <a:r>
              <a:rPr lang="en-US" baseline="-25000"/>
              <a:t>B</a:t>
            </a:r>
            <a:r>
              <a:rPr lang="en-US"/>
              <a:t>~1–12h) binaries</a:t>
            </a:r>
          </a:p>
          <a:p>
            <a:r>
              <a:rPr lang="en-US"/>
              <a:t>Companion is sub-stellar remnant (~0.01–0.05 Solar Masses) </a:t>
            </a:r>
          </a:p>
          <a:p>
            <a:r>
              <a:rPr lang="en-US"/>
              <a:t>Pulsar generates high energy particles and radiation which fry the 	companion, blowing off mass as wind</a:t>
            </a:r>
          </a:p>
          <a:p>
            <a:pPr marL="0" indent="0">
              <a:buNone/>
            </a:pPr>
            <a:endParaRPr lang="en-US"/>
          </a:p>
          <a:p>
            <a:pPr marL="0" indent="0">
              <a:buNone/>
            </a:pPr>
            <a:r>
              <a:rPr lang="en-US"/>
              <a:t>First example discovered as a radio pulsar in 1998 </a:t>
            </a:r>
          </a:p>
          <a:p>
            <a:pPr marL="0" indent="0">
              <a:buNone/>
            </a:pPr>
            <a:r>
              <a:rPr lang="en-US"/>
              <a:t>— radio emission periodically eclipsed by wind</a:t>
            </a:r>
          </a:p>
          <a:p>
            <a:pPr marL="0" indent="0">
              <a:buNone/>
            </a:pPr>
            <a:r>
              <a:rPr lang="en-US"/>
              <a:t>But only a few were known  </a:t>
            </a:r>
          </a:p>
          <a:p>
            <a:pPr marL="0" indent="0">
              <a:buNone/>
            </a:pPr>
            <a:r>
              <a:rPr lang="en-US"/>
              <a:t>Until </a:t>
            </a:r>
            <a:r>
              <a:rPr lang="en-US" i="1"/>
              <a:t>Fermi</a:t>
            </a:r>
            <a:r>
              <a:rPr lang="en-US"/>
              <a:t> Gamma-ray Space Telescope …</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091" t="7885" r="4204" b="9316"/>
          <a:stretch/>
        </p:blipFill>
        <p:spPr>
          <a:xfrm>
            <a:off x="7873520" y="2669170"/>
            <a:ext cx="4172430" cy="3728556"/>
          </a:xfrm>
          <a:prstGeom prst="rect">
            <a:avLst/>
          </a:prstGeom>
        </p:spPr>
      </p:pic>
    </p:spTree>
    <p:extLst>
      <p:ext uri="{BB962C8B-B14F-4D97-AF65-F5344CB8AC3E}">
        <p14:creationId xmlns:p14="http://schemas.microsoft.com/office/powerpoint/2010/main" val="3985012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02865">
            <a:off x="10701073" y="1054952"/>
            <a:ext cx="1377170" cy="131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i="1"/>
              <a:t>Fermi</a:t>
            </a:r>
            <a:r>
              <a:rPr lang="en-US"/>
              <a:t> points to “Spider Pulsars”</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61814" y="1326163"/>
            <a:ext cx="11464236" cy="4984149"/>
          </a:xfrm>
        </p:spPr>
        <p:txBody>
          <a:bodyPr>
            <a:normAutofit/>
          </a:bodyPr>
          <a:lstStyle/>
          <a:p>
            <a:pPr marL="0" indent="0">
              <a:buNone/>
            </a:pPr>
            <a:r>
              <a:rPr lang="en-US"/>
              <a:t>For Black widows (and related stellar companion 		“Redbacks”) 	    	the wind often obscures the radio view for most of the orbit. </a:t>
            </a:r>
          </a:p>
          <a:p>
            <a:pPr marL="0" indent="0">
              <a:buNone/>
            </a:pPr>
            <a:r>
              <a:rPr lang="en-US"/>
              <a:t>But gamma-rays penetrate. </a:t>
            </a:r>
            <a:r>
              <a:rPr lang="en-US" i="1"/>
              <a:t>Fermi</a:t>
            </a:r>
            <a:r>
              <a:rPr lang="en-US"/>
              <a:t> found several bright gamma-ray sources with 	pulsar-like properties, but radio searches revealed no pulsar…</a:t>
            </a:r>
          </a:p>
          <a:p>
            <a:pPr marL="0" indent="0">
              <a:buNone/>
            </a:pPr>
            <a:r>
              <a:rPr lang="en-US"/>
              <a:t>Seeing the companion optically brighten and fade by ~10–100x over a few 	hours, we showed they were wind-shrouded spider pulsar binaries</a:t>
            </a:r>
          </a:p>
          <a:p>
            <a:pPr marL="0" indent="0">
              <a:buNone/>
            </a:pPr>
            <a:r>
              <a:rPr lang="en-US"/>
              <a:t>Black Widows are not so rare; </a:t>
            </a:r>
            <a:r>
              <a:rPr lang="en-US" i="1"/>
              <a:t>Fermi</a:t>
            </a:r>
            <a:r>
              <a:rPr lang="en-US"/>
              <a:t> revealed						dozens, some within a </a:t>
            </a:r>
            <a:r>
              <a:rPr lang="en-US" err="1"/>
              <a:t>kiloparsec</a:t>
            </a:r>
            <a:r>
              <a:rPr lang="en-US"/>
              <a:t>.</a:t>
            </a:r>
          </a:p>
          <a:p>
            <a:pPr marL="0" indent="0">
              <a:buNone/>
            </a:pPr>
            <a:endParaRPr lang="en-US">
              <a:sym typeface="Wingdings" panose="05000000000000000000" pitchFamily="2" charset="2"/>
            </a:endParaRPr>
          </a:p>
          <a:p>
            <a:pPr marL="0" indent="0">
              <a:buNone/>
            </a:pPr>
            <a:r>
              <a:rPr lang="en-US">
                <a:solidFill>
                  <a:srgbClr val="C00000"/>
                </a:solidFill>
                <a:sym typeface="Wingdings" panose="05000000000000000000" pitchFamily="2" charset="2"/>
              </a:rPr>
              <a:t> They turn out to be amazing 								physics laboratories</a:t>
            </a:r>
            <a:endParaRPr lang="en-US">
              <a:solidFill>
                <a:srgbClr val="C00000"/>
              </a:solidFill>
            </a:endParaRP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p:cNvPicPr>
            <a:picLocks noChangeAspect="1"/>
          </p:cNvPicPr>
          <p:nvPr/>
        </p:nvPicPr>
        <p:blipFill rotWithShape="1">
          <a:blip r:embed="rId4"/>
          <a:srcRect b="1617"/>
          <a:stretch/>
        </p:blipFill>
        <p:spPr>
          <a:xfrm rot="20567750">
            <a:off x="6890182" y="-310603"/>
            <a:ext cx="2901948" cy="1901366"/>
          </a:xfrm>
          <a:prstGeom prst="rect">
            <a:avLst/>
          </a:prstGeom>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528" t="13589" r="9856" b="9349"/>
          <a:stretch/>
        </p:blipFill>
        <p:spPr bwMode="auto">
          <a:xfrm>
            <a:off x="6767329" y="4096295"/>
            <a:ext cx="4949586" cy="253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9144000" y="674914"/>
            <a:ext cx="1770743" cy="84182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503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473214" y="838900"/>
            <a:ext cx="4718786" cy="5744975"/>
          </a:xfrm>
          <a:prstGeom prst="rect">
            <a:avLst/>
          </a:prstGeom>
        </p:spPr>
      </p:pic>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How do you make a Black Widow?</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238547" y="1270841"/>
            <a:ext cx="7161178" cy="5168567"/>
          </a:xfrm>
        </p:spPr>
        <p:txBody>
          <a:bodyPr>
            <a:normAutofit fontScale="92500" lnSpcReduction="10000"/>
          </a:bodyPr>
          <a:lstStyle/>
          <a:p>
            <a:pPr marL="0" indent="0">
              <a:buNone/>
            </a:pPr>
            <a:r>
              <a:rPr lang="en-US"/>
              <a:t>Death and Resurrection.</a:t>
            </a:r>
          </a:p>
          <a:p>
            <a:r>
              <a:rPr lang="en-US"/>
              <a:t>Pulsars born in supernova remnants, spin down and disappear from the radio &amp; gamma-ray sky</a:t>
            </a:r>
          </a:p>
          <a:p>
            <a:r>
              <a:rPr lang="en-US"/>
              <a:t>If in an appropriate binary, mass transfer starts up in the “Graveyard” </a:t>
            </a:r>
            <a:r>
              <a:rPr lang="en-US">
                <a:sym typeface="Wingdings" panose="05000000000000000000" pitchFamily="2" charset="2"/>
              </a:rPr>
              <a:t> a</a:t>
            </a:r>
            <a:r>
              <a:rPr lang="en-US"/>
              <a:t>n X-ray Binary. This reduces the magnetic field and spins them up – 			   </a:t>
            </a:r>
          </a:p>
          <a:p>
            <a:pPr marL="0" indent="0">
              <a:buNone/>
            </a:pPr>
            <a:r>
              <a:rPr lang="en-US"/>
              <a:t>re-born as 					 millisecond radio &amp;			  	      gamma-ray				 	       pulsars</a:t>
            </a:r>
          </a:p>
          <a:p>
            <a:pPr marL="0" indent="0">
              <a:buNone/>
            </a:pPr>
            <a:r>
              <a:rPr lang="en-US"/>
              <a:t>  </a:t>
            </a:r>
          </a:p>
          <a:p>
            <a:r>
              <a:rPr lang="en-US"/>
              <a:t>The BW are the most strongly recycled pulsars</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p:cNvPicPr>
            <a:picLocks noChangeAspect="1"/>
          </p:cNvPicPr>
          <p:nvPr/>
        </p:nvPicPr>
        <p:blipFill>
          <a:blip r:embed="rId4"/>
          <a:stretch>
            <a:fillRect/>
          </a:stretch>
        </p:blipFill>
        <p:spPr>
          <a:xfrm>
            <a:off x="3352320" y="3631385"/>
            <a:ext cx="3587617" cy="2018035"/>
          </a:xfrm>
          <a:prstGeom prst="rect">
            <a:avLst/>
          </a:prstGeom>
        </p:spPr>
      </p:pic>
      <p:pic>
        <p:nvPicPr>
          <p:cNvPr id="6" name="Picture 5"/>
          <p:cNvPicPr>
            <a:picLocks noChangeAspect="1"/>
          </p:cNvPicPr>
          <p:nvPr/>
        </p:nvPicPr>
        <p:blipFill rotWithShape="1">
          <a:blip r:embed="rId5"/>
          <a:srcRect l="11753" t="15138" r="13024" b="11976"/>
          <a:stretch/>
        </p:blipFill>
        <p:spPr>
          <a:xfrm>
            <a:off x="7553857" y="899829"/>
            <a:ext cx="1795211" cy="173946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14791"/>
          <a:stretch/>
        </p:blipFill>
        <p:spPr>
          <a:xfrm flipH="1">
            <a:off x="9143999" y="4759036"/>
            <a:ext cx="2992576" cy="1305782"/>
          </a:xfrm>
          <a:prstGeom prst="rect">
            <a:avLst/>
          </a:prstGeom>
        </p:spPr>
      </p:pic>
      <p:sp>
        <p:nvSpPr>
          <p:cNvPr id="8" name="Oval 7"/>
          <p:cNvSpPr/>
          <p:nvPr/>
        </p:nvSpPr>
        <p:spPr>
          <a:xfrm>
            <a:off x="7553857" y="4953000"/>
            <a:ext cx="769635" cy="696420"/>
          </a:xfrm>
          <a:prstGeom prst="ellipse">
            <a:avLst/>
          </a:prstGeom>
          <a:noFill/>
          <a:ln w="38100">
            <a:solidFill>
              <a:srgbClr val="BD0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10" name="Straight Arrow Connector 9"/>
          <p:cNvCxnSpPr/>
          <p:nvPr/>
        </p:nvCxnSpPr>
        <p:spPr>
          <a:xfrm flipV="1">
            <a:off x="6797708" y="5489831"/>
            <a:ext cx="793809" cy="448184"/>
          </a:xfrm>
          <a:prstGeom prst="straightConnector1">
            <a:avLst/>
          </a:prstGeom>
          <a:ln w="76200">
            <a:solidFill>
              <a:srgbClr val="BD018C"/>
            </a:solidFill>
            <a:tailEnd type="triangle"/>
          </a:ln>
        </p:spPr>
        <p:style>
          <a:lnRef idx="1">
            <a:schemeClr val="accent1"/>
          </a:lnRef>
          <a:fillRef idx="0">
            <a:schemeClr val="accent1"/>
          </a:fillRef>
          <a:effectRef idx="0">
            <a:schemeClr val="accent1"/>
          </a:effectRef>
          <a:fontRef idx="minor">
            <a:schemeClr val="tx1"/>
          </a:fontRef>
        </p:style>
      </p:cxnSp>
      <p:sp>
        <p:nvSpPr>
          <p:cNvPr id="9" name="AutoShape 2" descr="P-Pdot diagram showing the position of PSR J0058-7218 (red dot), PSR...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13" name="TextBox 12"/>
          <p:cNvSpPr txBox="1"/>
          <p:nvPr/>
        </p:nvSpPr>
        <p:spPr>
          <a:xfrm>
            <a:off x="9192491" y="5032285"/>
            <a:ext cx="18980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0E3B"/>
                </a:solidFill>
                <a:effectLst/>
                <a:uLnTx/>
                <a:uFillTx/>
                <a:latin typeface="Old English Text MT" panose="03040902040508030806" pitchFamily="66" charset="0"/>
                <a:ea typeface="+mn-ea"/>
                <a:cs typeface="+mn-cs"/>
              </a:rPr>
              <a:t>Pulsar Graveyard</a:t>
            </a:r>
          </a:p>
        </p:txBody>
      </p:sp>
      <p:sp>
        <p:nvSpPr>
          <p:cNvPr id="14" name="Right Arrow 13"/>
          <p:cNvSpPr/>
          <p:nvPr/>
        </p:nvSpPr>
        <p:spPr>
          <a:xfrm rot="3260511">
            <a:off x="9376571" y="3228529"/>
            <a:ext cx="2771373" cy="338607"/>
          </a:xfrm>
          <a:prstGeom prst="rightArrow">
            <a:avLst>
              <a:gd name="adj1" fmla="val 50000"/>
              <a:gd name="adj2" fmla="val 9172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1A0E3B"/>
                </a:solidFill>
                <a:effectLst/>
                <a:uLnTx/>
                <a:uFillTx/>
                <a:latin typeface="Tw Cen MT" panose="020B0602020104020603"/>
                <a:ea typeface="+mn-ea"/>
                <a:cs typeface="+mn-cs"/>
              </a:rPr>
              <a:t>Spindown</a:t>
            </a: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6" name="Right Arrow 15"/>
          <p:cNvSpPr/>
          <p:nvPr/>
        </p:nvSpPr>
        <p:spPr>
          <a:xfrm rot="20988400" flipH="1">
            <a:off x="8866318" y="4594105"/>
            <a:ext cx="2309031" cy="396195"/>
          </a:xfrm>
          <a:prstGeom prst="rightArrow">
            <a:avLst>
              <a:gd name="adj1" fmla="val 50000"/>
              <a:gd name="adj2" fmla="val 91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0E3B"/>
                </a:solidFill>
                <a:effectLst/>
                <a:uLnTx/>
                <a:uFillTx/>
                <a:latin typeface="Tw Cen MT" panose="020B0602020104020603"/>
                <a:ea typeface="+mn-ea"/>
                <a:cs typeface="+mn-cs"/>
              </a:rPr>
              <a:t>Recycling </a:t>
            </a:r>
            <a:r>
              <a:rPr kumimoji="0" lang="en-US" sz="1800" b="0" i="0" u="none" strike="noStrike" kern="1200" cap="none" spc="0" normalizeH="0" baseline="0" noProof="0" err="1">
                <a:ln>
                  <a:noFill/>
                </a:ln>
                <a:solidFill>
                  <a:srgbClr val="1A0E3B"/>
                </a:solidFill>
                <a:effectLst/>
                <a:uLnTx/>
                <a:uFillTx/>
                <a:latin typeface="Tw Cen MT" panose="020B0602020104020603"/>
                <a:ea typeface="+mn-ea"/>
                <a:cs typeface="+mn-cs"/>
              </a:rPr>
              <a:t>Spinup</a:t>
            </a: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75984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Cosmic Ingratitude…</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182880" y="1139189"/>
            <a:ext cx="11689111" cy="4351338"/>
          </a:xfrm>
        </p:spPr>
        <p:txBody>
          <a:bodyPr>
            <a:normAutofit/>
          </a:bodyPr>
          <a:lstStyle/>
          <a:p>
            <a:r>
              <a:rPr lang="en-US" dirty="0"/>
              <a:t>Companion donates the mass and angular momentum which resurrects the millisecond pulsar.</a:t>
            </a:r>
          </a:p>
          <a:p>
            <a:r>
              <a:rPr lang="en-US" dirty="0"/>
              <a:t>In a Black Widow the pulsar spin energy goes into gamma-rays and relativistic particles that whittle the companion down to planetary-type masses.</a:t>
            </a:r>
          </a:p>
          <a:p>
            <a:r>
              <a:rPr lang="en-US" dirty="0"/>
              <a:t>Perhaps complete evaporation? Likely the origin of the otherwise mysterious ‘isolated millisecond pulsars’.</a:t>
            </a:r>
          </a:p>
          <a:p>
            <a:pPr marL="0" indent="0">
              <a:buNone/>
            </a:pPr>
            <a:r>
              <a:rPr lang="en-US" b="1" dirty="0">
                <a:solidFill>
                  <a:srgbClr val="1484FC"/>
                </a:solidFill>
                <a:hlinkClick r:id="rId3"/>
              </a:rPr>
              <a:t>NASA Black Widow Video link</a:t>
            </a:r>
            <a:r>
              <a:rPr lang="en-US" b="1" dirty="0">
                <a:solidFill>
                  <a:srgbClr val="1484FC"/>
                </a:solidFill>
              </a:rPr>
              <a:t>. </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p:cNvPicPr>
            <a:picLocks noChangeAspect="1"/>
          </p:cNvPicPr>
          <p:nvPr/>
        </p:nvPicPr>
        <p:blipFill rotWithShape="1">
          <a:blip r:embed="rId4"/>
          <a:srcRect l="4248" t="26183" r="14228" b="53037"/>
          <a:stretch/>
        </p:blipFill>
        <p:spPr>
          <a:xfrm flipV="1">
            <a:off x="330273" y="5010965"/>
            <a:ext cx="11541718" cy="1225822"/>
          </a:xfrm>
          <a:prstGeom prst="rect">
            <a:avLst/>
          </a:prstGeom>
        </p:spPr>
      </p:pic>
    </p:spTree>
    <p:extLst>
      <p:ext uri="{BB962C8B-B14F-4D97-AF65-F5344CB8AC3E}">
        <p14:creationId xmlns:p14="http://schemas.microsoft.com/office/powerpoint/2010/main" val="807687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normAutofit/>
          </a:bodyPr>
          <a:lstStyle/>
          <a:p>
            <a:r>
              <a:rPr lang="en-US"/>
              <a:t>… with Remarkable Results</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182880" y="1139189"/>
            <a:ext cx="11689111" cy="4351338"/>
          </a:xfrm>
        </p:spPr>
        <p:txBody>
          <a:bodyPr>
            <a:normAutofit lnSpcReduction="10000"/>
          </a:bodyPr>
          <a:lstStyle/>
          <a:p>
            <a:r>
              <a:rPr lang="en-US"/>
              <a:t>Black Widows include the fastest spinning, most stable pulsars known</a:t>
            </a:r>
          </a:p>
          <a:p>
            <a:r>
              <a:rPr lang="en-US"/>
              <a:t>Bright gamma-ray machines (perhaps powering Galactic center gammas)</a:t>
            </a:r>
          </a:p>
          <a:p>
            <a:r>
              <a:rPr lang="en-US"/>
              <a:t>Copious e+/e-/B winds – pulsar nebulae</a:t>
            </a:r>
          </a:p>
          <a:p>
            <a:r>
              <a:rPr lang="en-US"/>
              <a:t>Strong `IBS’ shocks between relativistic pulsar wind and companion wind</a:t>
            </a:r>
          </a:p>
          <a:p>
            <a:r>
              <a:rPr lang="en-US"/>
              <a:t>Fast, stable pulsars (especially BW 						           and their isolated pulsar descendants) 						         form the bedrock of the pulsar 						        timing arrays now revealing 							       ultra-low frequency gravitational waves</a:t>
            </a:r>
          </a:p>
          <a:p>
            <a:pPr marL="0" indent="0">
              <a:buNone/>
            </a:pPr>
            <a:r>
              <a:rPr lang="en-US"/>
              <a:t> </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6" name="Picture 5"/>
          <p:cNvPicPr>
            <a:picLocks noChangeAspect="1"/>
          </p:cNvPicPr>
          <p:nvPr/>
        </p:nvPicPr>
        <p:blipFill rotWithShape="1">
          <a:blip r:embed="rId3"/>
          <a:srcRect b="21173"/>
          <a:stretch/>
        </p:blipFill>
        <p:spPr>
          <a:xfrm>
            <a:off x="6273746" y="2967489"/>
            <a:ext cx="5772204" cy="3412530"/>
          </a:xfrm>
          <a:prstGeom prst="rect">
            <a:avLst/>
          </a:prstGeom>
        </p:spPr>
      </p:pic>
    </p:spTree>
    <p:extLst>
      <p:ext uri="{BB962C8B-B14F-4D97-AF65-F5344CB8AC3E}">
        <p14:creationId xmlns:p14="http://schemas.microsoft.com/office/powerpoint/2010/main" val="2662013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How Much Mass Transfer?</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266956" y="1364230"/>
            <a:ext cx="11778994" cy="4946081"/>
          </a:xfrm>
        </p:spPr>
        <p:txBody>
          <a:bodyPr>
            <a:normAutofit/>
          </a:bodyPr>
          <a:lstStyle/>
          <a:p>
            <a:r>
              <a:rPr lang="en-US"/>
              <a:t>This is a key question</a:t>
            </a:r>
          </a:p>
          <a:p>
            <a:r>
              <a:rPr lang="en-US"/>
              <a:t>To reach P</a:t>
            </a:r>
            <a:r>
              <a:rPr lang="en-US" baseline="-25000"/>
              <a:t>spin</a:t>
            </a:r>
            <a:r>
              <a:rPr lang="en-US"/>
              <a:t>~1–2ms must reduce B from Trillion Gauss to ~10 </a:t>
            </a:r>
            <a:r>
              <a:rPr lang="en-US" err="1"/>
              <a:t>MegaGauss</a:t>
            </a:r>
            <a:endParaRPr lang="en-US"/>
          </a:p>
          <a:p>
            <a:r>
              <a:rPr lang="en-US"/>
              <a:t>Models imply accretion decreases B </a:t>
            </a:r>
            <a:r>
              <a:rPr lang="en-US">
                <a:sym typeface="Wingdings" panose="05000000000000000000" pitchFamily="2" charset="2"/>
              </a:rPr>
              <a:t> fastest pulsars accreted the most mass</a:t>
            </a:r>
          </a:p>
          <a:p>
            <a:r>
              <a:rPr lang="en-US" i="1">
                <a:solidFill>
                  <a:srgbClr val="C00000"/>
                </a:solidFill>
                <a:effectLst>
                  <a:outerShdw blurRad="38100" dist="38100" dir="2700000" algn="tl">
                    <a:srgbClr val="000000">
                      <a:alpha val="43137"/>
                    </a:srgbClr>
                  </a:outerShdw>
                </a:effectLst>
                <a:sym typeface="Wingdings" panose="05000000000000000000" pitchFamily="2" charset="2"/>
              </a:rPr>
              <a:t>How heavy can a neutron star get before collapse to a Black Hole??</a:t>
            </a:r>
            <a:endParaRPr lang="en-US">
              <a:sym typeface="Wingdings" panose="05000000000000000000" pitchFamily="2" charset="2"/>
            </a:endParaRPr>
          </a:p>
          <a:p>
            <a:r>
              <a:rPr lang="en-US">
                <a:sym typeface="Wingdings" panose="05000000000000000000" pitchFamily="2" charset="2"/>
              </a:rPr>
              <a:t>Depends on QCD equation of state (</a:t>
            </a:r>
            <a:r>
              <a:rPr lang="en-US" err="1">
                <a:sym typeface="Wingdings" panose="05000000000000000000" pitchFamily="2" charset="2"/>
              </a:rPr>
              <a:t>EoS</a:t>
            </a:r>
            <a:r>
              <a:rPr lang="en-US">
                <a:sym typeface="Wingdings" panose="05000000000000000000" pitchFamily="2" charset="2"/>
              </a:rPr>
              <a:t>).</a:t>
            </a:r>
          </a:p>
          <a:p>
            <a:pPr lvl="1"/>
            <a:r>
              <a:rPr lang="en-US">
                <a:sym typeface="Wingdings" panose="05000000000000000000" pitchFamily="2" charset="2"/>
              </a:rPr>
              <a:t>A 60+y mystery at densities several times nuclear</a:t>
            </a:r>
          </a:p>
          <a:p>
            <a:pPr lvl="1"/>
            <a:r>
              <a:rPr lang="en-US">
                <a:sym typeface="Wingdings" panose="05000000000000000000" pitchFamily="2" charset="2"/>
              </a:rPr>
              <a:t>Possibly quark soup, strange matter, kaons…</a:t>
            </a:r>
          </a:p>
          <a:p>
            <a:pPr lvl="1"/>
            <a:r>
              <a:rPr lang="en-US">
                <a:sym typeface="Wingdings" panose="05000000000000000000" pitchFamily="2" charset="2"/>
              </a:rPr>
              <a:t>QCD is a non-linear theory; we cannot yet compute</a:t>
            </a:r>
          </a:p>
          <a:p>
            <a:pPr lvl="1"/>
            <a:r>
              <a:rPr lang="en-US">
                <a:sym typeface="Wingdings" panose="05000000000000000000" pitchFamily="2" charset="2"/>
              </a:rPr>
              <a:t>Neutron star masses and radii provide tests</a:t>
            </a:r>
          </a:p>
          <a:p>
            <a:pPr lvl="1"/>
            <a:r>
              <a:rPr lang="en-US">
                <a:sym typeface="Wingdings" panose="05000000000000000000" pitchFamily="2" charset="2"/>
              </a:rPr>
              <a:t>NS-BH boundary “Tolman-Oppenheimer-</a:t>
            </a:r>
            <a:r>
              <a:rPr lang="en-US" err="1">
                <a:sym typeface="Wingdings" panose="05000000000000000000" pitchFamily="2" charset="2"/>
              </a:rPr>
              <a:t>Volkoff</a:t>
            </a:r>
            <a:r>
              <a:rPr lang="en-US">
                <a:sym typeface="Wingdings" panose="05000000000000000000" pitchFamily="2" charset="2"/>
              </a:rPr>
              <a:t> 					Mass” M</a:t>
            </a:r>
            <a:r>
              <a:rPr lang="en-US" baseline="-25000">
                <a:sym typeface="Wingdings" panose="05000000000000000000" pitchFamily="2" charset="2"/>
              </a:rPr>
              <a:t>TOV</a:t>
            </a:r>
            <a:r>
              <a:rPr lang="en-US">
                <a:sym typeface="Wingdings" panose="05000000000000000000" pitchFamily="2" charset="2"/>
              </a:rPr>
              <a:t>   </a:t>
            </a:r>
          </a:p>
          <a:p>
            <a:pPr lvl="1"/>
            <a:endParaRPr lang="en-US"/>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7" name="Picture 6"/>
          <p:cNvPicPr>
            <a:picLocks noChangeAspect="1"/>
          </p:cNvPicPr>
          <p:nvPr/>
        </p:nvPicPr>
        <p:blipFill>
          <a:blip r:embed="rId3"/>
          <a:stretch>
            <a:fillRect/>
          </a:stretch>
        </p:blipFill>
        <p:spPr>
          <a:xfrm>
            <a:off x="7537037" y="3463635"/>
            <a:ext cx="4508913" cy="2945823"/>
          </a:xfrm>
          <a:prstGeom prst="rect">
            <a:avLst/>
          </a:prstGeom>
        </p:spPr>
      </p:pic>
    </p:spTree>
    <p:extLst>
      <p:ext uri="{BB962C8B-B14F-4D97-AF65-F5344CB8AC3E}">
        <p14:creationId xmlns:p14="http://schemas.microsoft.com/office/powerpoint/2010/main" val="1690322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Our Campaign to Measure M</a:t>
            </a:r>
            <a:r>
              <a:rPr lang="en-US" baseline="-25000"/>
              <a:t>TOV</a:t>
            </a:r>
            <a:r>
              <a:rPr lang="en-US"/>
              <a:t>  </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317290" y="1087394"/>
            <a:ext cx="11054080" cy="5338573"/>
          </a:xfrm>
        </p:spPr>
        <p:txBody>
          <a:bodyPr>
            <a:normAutofit/>
          </a:bodyPr>
          <a:lstStyle/>
          <a:p>
            <a:r>
              <a:rPr lang="en-US"/>
              <a:t>Black Widows, while not that rare are still optically </a:t>
            </a:r>
            <a:r>
              <a:rPr lang="en-US" u="sng"/>
              <a:t>faint</a:t>
            </a:r>
            <a:r>
              <a:rPr lang="en-US"/>
              <a:t>!</a:t>
            </a:r>
          </a:p>
          <a:p>
            <a:pPr lvl="1"/>
            <a:r>
              <a:rPr lang="en-US"/>
              <a:t>We observe heated surface of a planet-mass object 1000s of light years away.</a:t>
            </a:r>
          </a:p>
          <a:p>
            <a:pPr lvl="1"/>
            <a:r>
              <a:rPr lang="en-US"/>
              <a:t>To define orbit and mass need precision light curves and Doppler radial velocities. Often with short exposures since orbits take a few hours!</a:t>
            </a:r>
          </a:p>
          <a:p>
            <a:pPr lvl="1"/>
            <a:r>
              <a:rPr lang="en-US"/>
              <a:t>This requires the most powerful telescopes on the planet, especially Keck. </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My group, working with UCB colleagues led by Alex </a:t>
            </a:r>
            <a:r>
              <a:rPr lang="en-US" err="1"/>
              <a:t>Filippenko</a:t>
            </a:r>
            <a:r>
              <a:rPr lang="en-US"/>
              <a:t> have tackled precision measurements of the most extreme BW known, searching for the upper limit of neutron star masses</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p:cNvPicPr>
            <a:picLocks noChangeAspect="1"/>
          </p:cNvPicPr>
          <p:nvPr/>
        </p:nvPicPr>
        <p:blipFill rotWithShape="1">
          <a:blip r:embed="rId3"/>
          <a:srcRect t="22499"/>
          <a:stretch/>
        </p:blipFill>
        <p:spPr>
          <a:xfrm>
            <a:off x="412084" y="3171038"/>
            <a:ext cx="4633894" cy="1862356"/>
          </a:xfrm>
          <a:prstGeom prst="rect">
            <a:avLst/>
          </a:prstGeom>
        </p:spPr>
      </p:pic>
      <p:sp>
        <p:nvSpPr>
          <p:cNvPr id="6" name="Right Arrow 5"/>
          <p:cNvSpPr/>
          <p:nvPr/>
        </p:nvSpPr>
        <p:spPr>
          <a:xfrm>
            <a:off x="5217923" y="3924132"/>
            <a:ext cx="1870745"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7" name="Picture 6"/>
          <p:cNvPicPr>
            <a:picLocks noChangeAspect="1"/>
          </p:cNvPicPr>
          <p:nvPr/>
        </p:nvPicPr>
        <p:blipFill rotWithShape="1">
          <a:blip r:embed="rId4"/>
          <a:srcRect l="26057" t="27416" r="51212" b="40769"/>
          <a:stretch/>
        </p:blipFill>
        <p:spPr>
          <a:xfrm>
            <a:off x="7180786" y="3165711"/>
            <a:ext cx="3413736" cy="1990820"/>
          </a:xfrm>
          <a:prstGeom prst="rect">
            <a:avLst/>
          </a:prstGeom>
        </p:spPr>
      </p:pic>
      <p:sp>
        <p:nvSpPr>
          <p:cNvPr id="8" name="TextBox 7"/>
          <p:cNvSpPr txBox="1"/>
          <p:nvPr/>
        </p:nvSpPr>
        <p:spPr>
          <a:xfrm>
            <a:off x="10622848" y="3165711"/>
            <a:ext cx="123194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0E3B"/>
                </a:solidFill>
                <a:effectLst/>
                <a:uLnTx/>
                <a:uFillTx/>
                <a:latin typeface="Tw Cen MT" panose="020B0602020104020603"/>
                <a:ea typeface="+mn-ea"/>
                <a:cs typeface="+mn-cs"/>
              </a:rPr>
              <a:t>Romani,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1A0E3B"/>
                </a:solidFill>
                <a:effectLst/>
                <a:uLnTx/>
                <a:uFillTx/>
                <a:latin typeface="Tw Cen MT" panose="020B0602020104020603"/>
                <a:ea typeface="+mn-ea"/>
                <a:cs typeface="+mn-cs"/>
              </a:rPr>
              <a:t>Filippenko</a:t>
            </a:r>
            <a:r>
              <a:rPr kumimoji="0" lang="en-US" sz="1800" b="0" i="0" u="none" strike="noStrike" kern="1200" cap="none" spc="0" normalizeH="0" baseline="0" noProof="0">
                <a:ln>
                  <a:noFill/>
                </a:ln>
                <a:solidFill>
                  <a:srgbClr val="1A0E3B"/>
                </a:solidFill>
                <a:effectLst/>
                <a:uLnTx/>
                <a:uFillTx/>
                <a:latin typeface="Tw Cen MT" panose="020B06020201040206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0E3B"/>
                </a:solidFill>
                <a:effectLst/>
                <a:uLnTx/>
                <a:uFillTx/>
                <a:latin typeface="Tw Cen MT" panose="020B0602020104020603"/>
                <a:ea typeface="+mn-ea"/>
                <a:cs typeface="+mn-cs"/>
              </a:rPr>
              <a:t>et al. 2022</a:t>
            </a:r>
          </a:p>
        </p:txBody>
      </p:sp>
    </p:spTree>
    <p:extLst>
      <p:ext uri="{BB962C8B-B14F-4D97-AF65-F5344CB8AC3E}">
        <p14:creationId xmlns:p14="http://schemas.microsoft.com/office/powerpoint/2010/main" val="245735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idx="4294967295"/>
          </p:nvPr>
        </p:nvSpPr>
        <p:spPr>
          <a:xfrm>
            <a:off x="182880" y="274320"/>
            <a:ext cx="8960760" cy="731160"/>
          </a:xfrm>
          <a:prstGeom prst="rect">
            <a:avLst/>
          </a:prstGeom>
          <a:noFill/>
          <a:ln w="0">
            <a:noFill/>
          </a:ln>
        </p:spPr>
        <p:txBody>
          <a:bodyPr anchor="ctr">
            <a:noAutofit/>
          </a:bodyPr>
          <a:lstStyle/>
          <a:p>
            <a:r>
              <a:rPr lang="en-US" sz="4400" b="1" strike="noStrike" spc="-1">
                <a:solidFill>
                  <a:srgbClr val="FFFFFF"/>
                </a:solidFill>
                <a:latin typeface="Tw Cen MT"/>
              </a:rPr>
              <a:t>Cosmic vampires</a:t>
            </a:r>
          </a:p>
        </p:txBody>
      </p:sp>
      <p:sp>
        <p:nvSpPr>
          <p:cNvPr id="136" name="PlaceHolder 2"/>
          <p:cNvSpPr>
            <a:spLocks noGrp="1"/>
          </p:cNvSpPr>
          <p:nvPr>
            <p:ph idx="4294967295"/>
          </p:nvPr>
        </p:nvSpPr>
        <p:spPr>
          <a:xfrm>
            <a:off x="519480" y="3758400"/>
            <a:ext cx="4432320" cy="423360"/>
          </a:xfrm>
          <a:prstGeom prst="rect">
            <a:avLst/>
          </a:prstGeom>
          <a:noFill/>
          <a:ln w="0">
            <a:noFill/>
          </a:ln>
        </p:spPr>
        <p:txBody>
          <a:bodyPr anchor="t">
            <a:noAutofit/>
          </a:bodyPr>
          <a:lstStyle/>
          <a:p>
            <a:pPr marL="0" indent="0">
              <a:lnSpc>
                <a:spcPct val="90000"/>
              </a:lnSpc>
              <a:spcBef>
                <a:spcPts val="1001"/>
              </a:spcBef>
              <a:buNone/>
              <a:tabLst>
                <a:tab pos="0" algn="l"/>
              </a:tabLst>
            </a:pPr>
            <a:r>
              <a:rPr lang="en-US" sz="2400" b="1" strike="noStrike" spc="-1">
                <a:solidFill>
                  <a:srgbClr val="FFFFFF"/>
                </a:solidFill>
                <a:latin typeface="Tw Cen MT"/>
              </a:rPr>
              <a:t>Dr. Julia </a:t>
            </a:r>
            <a:r>
              <a:rPr lang="en-US" sz="2400" b="1" strike="noStrike" spc="-1" err="1">
                <a:solidFill>
                  <a:srgbClr val="FFFFFF"/>
                </a:solidFill>
                <a:latin typeface="Tw Cen MT"/>
              </a:rPr>
              <a:t>Bodensteiner</a:t>
            </a:r>
            <a:endParaRPr lang="en-US" sz="2400" b="1" strike="noStrike" spc="-1">
              <a:solidFill>
                <a:srgbClr val="FFFFFF"/>
              </a:solidFill>
              <a:latin typeface="Tw Cen MT"/>
            </a:endParaRPr>
          </a:p>
        </p:txBody>
      </p:sp>
      <p:sp>
        <p:nvSpPr>
          <p:cNvPr id="139" name="PlaceHolder 5"/>
          <p:cNvSpPr>
            <a:spLocks noGrp="1"/>
          </p:cNvSpPr>
          <p:nvPr>
            <p:ph idx="4294967295"/>
          </p:nvPr>
        </p:nvSpPr>
        <p:spPr>
          <a:xfrm>
            <a:off x="182880" y="1005840"/>
            <a:ext cx="8960760" cy="475560"/>
          </a:xfrm>
          <a:prstGeom prst="rect">
            <a:avLst/>
          </a:prstGeom>
          <a:noFill/>
          <a:ln w="0">
            <a:noFill/>
          </a:ln>
        </p:spPr>
        <p:txBody>
          <a:bodyPr anchor="b">
            <a:noAutofit/>
          </a:bodyPr>
          <a:lstStyle/>
          <a:p>
            <a:pPr marL="0" indent="0">
              <a:lnSpc>
                <a:spcPct val="90000"/>
              </a:lnSpc>
              <a:spcBef>
                <a:spcPts val="1001"/>
              </a:spcBef>
              <a:buNone/>
              <a:tabLst>
                <a:tab pos="0" algn="l"/>
              </a:tabLst>
            </a:pPr>
            <a:r>
              <a:rPr lang="en-US" sz="2400" b="1" strike="noStrike" spc="-1" dirty="0">
                <a:solidFill>
                  <a:srgbClr val="FFFFFF"/>
                </a:solidFill>
                <a:latin typeface="Tw Cen MT"/>
              </a:rPr>
              <a:t>Interactions in Massive </a:t>
            </a:r>
            <a:r>
              <a:rPr lang="en-US" sz="2400" b="1" spc="-1" dirty="0">
                <a:solidFill>
                  <a:srgbClr val="FFFFFF"/>
                </a:solidFill>
                <a:latin typeface="Tw Cen MT"/>
              </a:rPr>
              <a:t>B</a:t>
            </a:r>
            <a:r>
              <a:rPr lang="en-US" sz="2400" b="1" strike="noStrike" spc="-1" dirty="0">
                <a:solidFill>
                  <a:srgbClr val="FFFFFF"/>
                </a:solidFill>
                <a:latin typeface="Tw Cen MT"/>
              </a:rPr>
              <a:t>inary </a:t>
            </a:r>
            <a:r>
              <a:rPr lang="en-US" sz="2400" b="1" spc="-1" dirty="0">
                <a:solidFill>
                  <a:srgbClr val="FFFFFF"/>
                </a:solidFill>
                <a:latin typeface="Tw Cen MT"/>
              </a:rPr>
              <a:t>S</a:t>
            </a:r>
            <a:r>
              <a:rPr lang="en-US" sz="2400" b="1" strike="noStrike" spc="-1" dirty="0">
                <a:solidFill>
                  <a:srgbClr val="FFFFFF"/>
                </a:solidFill>
                <a:latin typeface="Tw Cen MT"/>
              </a:rPr>
              <a:t>ystems</a:t>
            </a:r>
          </a:p>
        </p:txBody>
      </p:sp>
      <p:sp>
        <p:nvSpPr>
          <p:cNvPr id="140" name="PlaceHolder 6"/>
          <p:cNvSpPr>
            <a:spLocks noGrp="1"/>
          </p:cNvSpPr>
          <p:nvPr>
            <p:ph idx="4294967295"/>
          </p:nvPr>
        </p:nvSpPr>
        <p:spPr>
          <a:xfrm>
            <a:off x="519480" y="4203000"/>
            <a:ext cx="4432320" cy="751680"/>
          </a:xfrm>
          <a:prstGeom prst="rect">
            <a:avLst/>
          </a:prstGeom>
          <a:noFill/>
          <a:ln w="0">
            <a:noFill/>
          </a:ln>
        </p:spPr>
        <p:txBody>
          <a:bodyPr anchor="t">
            <a:noAutofit/>
          </a:bodyPr>
          <a:lstStyle/>
          <a:p>
            <a:pPr marL="0" indent="0">
              <a:spcBef>
                <a:spcPts val="1001"/>
              </a:spcBef>
              <a:buNone/>
              <a:tabLst>
                <a:tab pos="0" algn="l"/>
              </a:tabLst>
            </a:pPr>
            <a:r>
              <a:rPr lang="en-US" sz="1600" b="0" strike="noStrike" spc="-1">
                <a:solidFill>
                  <a:srgbClr val="FFFFFF"/>
                </a:solidFill>
                <a:latin typeface="Tw Cen MT"/>
              </a:rPr>
              <a:t>Postdoctoral Research Fellow</a:t>
            </a:r>
            <a:br>
              <a:rPr lang="en-US" sz="1600" spc="-1">
                <a:solidFill>
                  <a:srgbClr val="FFFFFF"/>
                </a:solidFill>
                <a:latin typeface="Tw Cen MT"/>
              </a:rPr>
            </a:br>
            <a:r>
              <a:rPr lang="en-US" sz="1600" b="0" strike="noStrike" spc="-1">
                <a:solidFill>
                  <a:srgbClr val="FFFFFF"/>
                </a:solidFill>
                <a:latin typeface="Tw Cen MT"/>
              </a:rPr>
              <a:t>European Southern Observatory Germany</a:t>
            </a:r>
          </a:p>
          <a:p>
            <a:pPr marL="0" indent="0">
              <a:lnSpc>
                <a:spcPct val="90000"/>
              </a:lnSpc>
              <a:spcBef>
                <a:spcPts val="1001"/>
              </a:spcBef>
              <a:buNone/>
              <a:tabLst>
                <a:tab pos="0" algn="l"/>
              </a:tabLst>
            </a:pPr>
            <a:endParaRPr lang="en-US" sz="1600" b="0" strike="noStrike" spc="-1">
              <a:solidFill>
                <a:srgbClr val="FFFFFF"/>
              </a:solidFill>
              <a:latin typeface="Tw Cen MT"/>
            </a:endParaRPr>
          </a:p>
        </p:txBody>
      </p:sp>
      <p:sp>
        <p:nvSpPr>
          <p:cNvPr id="141" name="Freeform 140"/>
          <p:cNvSpPr/>
          <p:nvPr/>
        </p:nvSpPr>
        <p:spPr>
          <a:xfrm>
            <a:off x="686880" y="1830960"/>
            <a:ext cx="1572840" cy="1573200"/>
          </a:xfrm>
          <a:custGeom>
            <a:avLst/>
            <a:gdLst/>
            <a:ahLst/>
            <a:cxnLst/>
            <a:rect l="0" t="0" r="r" b="b"/>
            <a:pathLst>
              <a:path w="4369" h="4370">
                <a:moveTo>
                  <a:pt x="0" y="2119"/>
                </a:moveTo>
                <a:cubicBezTo>
                  <a:pt x="11" y="1758"/>
                  <a:pt x="111" y="1406"/>
                  <a:pt x="292" y="1093"/>
                </a:cubicBezTo>
                <a:cubicBezTo>
                  <a:pt x="484" y="760"/>
                  <a:pt x="759" y="485"/>
                  <a:pt x="1091" y="293"/>
                </a:cubicBezTo>
                <a:cubicBezTo>
                  <a:pt x="1424" y="101"/>
                  <a:pt x="1800" y="0"/>
                  <a:pt x="2184" y="0"/>
                </a:cubicBezTo>
                <a:cubicBezTo>
                  <a:pt x="2568" y="0"/>
                  <a:pt x="2944" y="101"/>
                  <a:pt x="3276" y="293"/>
                </a:cubicBezTo>
                <a:cubicBezTo>
                  <a:pt x="3609" y="485"/>
                  <a:pt x="3884" y="760"/>
                  <a:pt x="4076" y="1092"/>
                </a:cubicBezTo>
                <a:cubicBezTo>
                  <a:pt x="4268" y="1425"/>
                  <a:pt x="4369" y="1801"/>
                  <a:pt x="4369" y="2185"/>
                </a:cubicBezTo>
                <a:cubicBezTo>
                  <a:pt x="4369" y="2569"/>
                  <a:pt x="4268" y="2945"/>
                  <a:pt x="4076" y="3278"/>
                </a:cubicBezTo>
                <a:cubicBezTo>
                  <a:pt x="3884" y="3610"/>
                  <a:pt x="3609" y="3885"/>
                  <a:pt x="3277" y="4077"/>
                </a:cubicBezTo>
                <a:cubicBezTo>
                  <a:pt x="2944" y="4269"/>
                  <a:pt x="2568" y="4370"/>
                  <a:pt x="2184" y="4370"/>
                </a:cubicBezTo>
                <a:cubicBezTo>
                  <a:pt x="1800" y="4370"/>
                  <a:pt x="1424" y="4269"/>
                  <a:pt x="1092" y="4077"/>
                </a:cubicBezTo>
                <a:cubicBezTo>
                  <a:pt x="759" y="3885"/>
                  <a:pt x="484" y="3610"/>
                  <a:pt x="292" y="3278"/>
                </a:cubicBezTo>
                <a:cubicBezTo>
                  <a:pt x="111" y="2964"/>
                  <a:pt x="11" y="2612"/>
                  <a:pt x="0" y="2251"/>
                </a:cubicBezTo>
                <a:lnTo>
                  <a:pt x="0" y="2119"/>
                </a:lnTo>
                <a:close/>
              </a:path>
            </a:pathLst>
          </a:custGeom>
          <a:blipFill rotWithShape="0">
            <a:blip r:embed="rId3"/>
            <a:stretch/>
          </a:blipFill>
          <a:ln w="10080">
            <a:noFill/>
            <a:round/>
          </a:ln>
        </p:spPr>
      </p:sp>
      <p:sp>
        <p:nvSpPr>
          <p:cNvPr id="142" name="Freeform 141"/>
          <p:cNvSpPr/>
          <p:nvPr/>
        </p:nvSpPr>
        <p:spPr>
          <a:xfrm>
            <a:off x="6068520" y="1368360"/>
            <a:ext cx="5038200" cy="5038200"/>
          </a:xfrm>
          <a:custGeom>
            <a:avLst/>
            <a:gdLst/>
            <a:ahLst/>
            <a:cxnLst/>
            <a:rect l="0" t="0" r="r" b="b"/>
            <a:pathLst>
              <a:path w="13995" h="13995">
                <a:moveTo>
                  <a:pt x="13058" y="10496"/>
                </a:moveTo>
                <a:cubicBezTo>
                  <a:pt x="12443" y="11560"/>
                  <a:pt x="11560" y="12443"/>
                  <a:pt x="10496" y="13058"/>
                </a:cubicBezTo>
                <a:cubicBezTo>
                  <a:pt x="9432" y="13672"/>
                  <a:pt x="8226" y="13995"/>
                  <a:pt x="6998" y="13995"/>
                </a:cubicBezTo>
                <a:cubicBezTo>
                  <a:pt x="5769" y="13995"/>
                  <a:pt x="4563" y="13672"/>
                  <a:pt x="3499" y="13058"/>
                </a:cubicBezTo>
                <a:cubicBezTo>
                  <a:pt x="2435" y="12443"/>
                  <a:pt x="1552" y="11560"/>
                  <a:pt x="937" y="10496"/>
                </a:cubicBezTo>
                <a:cubicBezTo>
                  <a:pt x="323" y="9432"/>
                  <a:pt x="0" y="8226"/>
                  <a:pt x="0" y="6998"/>
                </a:cubicBezTo>
                <a:cubicBezTo>
                  <a:pt x="0" y="5769"/>
                  <a:pt x="323" y="4563"/>
                  <a:pt x="937" y="3499"/>
                </a:cubicBezTo>
                <a:cubicBezTo>
                  <a:pt x="1552" y="2435"/>
                  <a:pt x="2435" y="1552"/>
                  <a:pt x="3499" y="937"/>
                </a:cubicBezTo>
                <a:cubicBezTo>
                  <a:pt x="4563" y="323"/>
                  <a:pt x="5769" y="0"/>
                  <a:pt x="6997" y="0"/>
                </a:cubicBezTo>
                <a:cubicBezTo>
                  <a:pt x="8226" y="0"/>
                  <a:pt x="9432" y="323"/>
                  <a:pt x="10496" y="937"/>
                </a:cubicBezTo>
                <a:cubicBezTo>
                  <a:pt x="11560" y="1552"/>
                  <a:pt x="12443" y="2435"/>
                  <a:pt x="13058" y="3499"/>
                </a:cubicBezTo>
                <a:cubicBezTo>
                  <a:pt x="13672" y="4563"/>
                  <a:pt x="13995" y="5769"/>
                  <a:pt x="13995" y="6997"/>
                </a:cubicBezTo>
                <a:cubicBezTo>
                  <a:pt x="13995" y="8226"/>
                  <a:pt x="13672" y="9432"/>
                  <a:pt x="13058" y="10496"/>
                </a:cubicBezTo>
                <a:close/>
              </a:path>
            </a:pathLst>
          </a:custGeom>
          <a:blipFill rotWithShape="0">
            <a:blip r:embed="rId4"/>
            <a:stretch/>
          </a:blipFill>
          <a:ln w="57240">
            <a:noFill/>
            <a:round/>
          </a:ln>
        </p:spPr>
      </p:sp>
      <p:sp>
        <p:nvSpPr>
          <p:cNvPr id="8" name="PlaceHolder 7"/>
          <p:cNvSpPr>
            <a:spLocks noGrp="1"/>
          </p:cNvSpPr>
          <p:nvPr>
            <p:ph type="sldNum"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9D08B-BC52-4A7B-9E77-8C0403843CB3}" type="slidenum">
              <a:rPr kumimoji="0" lang="en-US" sz="1200" b="0" i="0" u="none" strike="noStrike" kern="1200" cap="none" spc="-1" normalizeH="0" baseline="0" noProof="0" smtClean="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1" normalizeH="0" baseline="0" noProof="0">
              <a:ln>
                <a:noFill/>
              </a:ln>
              <a:solidFill>
                <a:srgbClr val="F6F8FC"/>
              </a:solidFill>
              <a:effectLst/>
              <a:uLnTx/>
              <a:uFillTx/>
              <a:latin typeface="Tw Cen MT"/>
            </a:endParaRPr>
          </a:p>
        </p:txBody>
      </p:sp>
      <p:sp>
        <p:nvSpPr>
          <p:cNvPr id="7" name="Text Placeholder 7">
            <a:extLst>
              <a:ext uri="{FF2B5EF4-FFF2-40B4-BE49-F238E27FC236}">
                <a16:creationId xmlns:a16="http://schemas.microsoft.com/office/drawing/2014/main" id="{B2445B8E-8AE9-F0CD-3DA9-2BCFEE878AED}"/>
              </a:ext>
            </a:extLst>
          </p:cNvPr>
          <p:cNvSpPr txBox="1">
            <a:spLocks/>
          </p:cNvSpPr>
          <p:nvPr/>
        </p:nvSpPr>
        <p:spPr>
          <a:xfrm>
            <a:off x="3197448" y="6357493"/>
            <a:ext cx="3744290" cy="314739"/>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Clr>
                <a:schemeClr val="bg1"/>
              </a:buClr>
              <a:buFont typeface="Arial" panose="020B0604020202020204" pitchFamily="34" charset="0"/>
              <a:buNone/>
              <a:defRPr sz="11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FFFFFF"/>
              </a:buClr>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Tw Cen MT" panose="020B0602020104020603"/>
                <a:ea typeface="+mn-ea"/>
                <a:cs typeface="+mn-cs"/>
              </a:rPr>
              <a:t>Credit: ESO/M. </a:t>
            </a:r>
            <a:r>
              <a:rPr kumimoji="0" lang="en-US" sz="1100" b="0" i="0" u="none" strike="noStrike" kern="1200" cap="none" spc="0" normalizeH="0" baseline="0" noProof="0" dirty="0" err="1">
                <a:ln>
                  <a:noFill/>
                </a:ln>
                <a:solidFill>
                  <a:srgbClr val="FFFFFF"/>
                </a:solidFill>
                <a:effectLst/>
                <a:uLnTx/>
                <a:uFillTx/>
                <a:latin typeface="Tw Cen MT" panose="020B0602020104020603"/>
                <a:ea typeface="+mn-ea"/>
                <a:cs typeface="+mn-cs"/>
              </a:rPr>
              <a:t>Kornmesser</a:t>
            </a:r>
            <a:r>
              <a:rPr kumimoji="0" lang="en-US" sz="1100" b="0" i="0" u="none" strike="noStrike" kern="1200" cap="none" spc="0" normalizeH="0" baseline="0" noProof="0" dirty="0">
                <a:ln>
                  <a:noFill/>
                </a:ln>
                <a:solidFill>
                  <a:srgbClr val="FFFFFF"/>
                </a:solidFill>
                <a:effectLst/>
                <a:uLnTx/>
                <a:uFillTx/>
                <a:latin typeface="Tw Cen MT" panose="020B0602020104020603"/>
                <a:ea typeface="+mn-ea"/>
                <a:cs typeface="+mn-cs"/>
              </a:rPr>
              <a:t>/S.E. de Mink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26394" y="2855197"/>
            <a:ext cx="7744252" cy="3751317"/>
            <a:chOff x="4406567" y="3108227"/>
            <a:chExt cx="7286410" cy="3326571"/>
          </a:xfrm>
        </p:grpSpPr>
        <p:pic>
          <p:nvPicPr>
            <p:cNvPr id="2" name="Picture 1"/>
            <p:cNvPicPr>
              <a:picLocks noChangeAspect="1"/>
            </p:cNvPicPr>
            <p:nvPr/>
          </p:nvPicPr>
          <p:blipFill rotWithShape="1">
            <a:blip r:embed="rId3"/>
            <a:srcRect l="19033" t="30380" r="40467" b="24500"/>
            <a:stretch/>
          </p:blipFill>
          <p:spPr>
            <a:xfrm>
              <a:off x="4406567" y="3108227"/>
              <a:ext cx="7166284" cy="3326571"/>
            </a:xfrm>
            <a:prstGeom prst="rect">
              <a:avLst/>
            </a:prstGeom>
          </p:spPr>
        </p:pic>
        <p:sp>
          <p:nvSpPr>
            <p:cNvPr id="6" name="Rectangle 5"/>
            <p:cNvSpPr/>
            <p:nvPr/>
          </p:nvSpPr>
          <p:spPr>
            <a:xfrm>
              <a:off x="8053600" y="6120456"/>
              <a:ext cx="3639377" cy="314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Tw Cen MT" panose="020B0602020104020603"/>
                  <a:ea typeface="+mn-ea"/>
                  <a:cs typeface="+mn-cs"/>
                </a:rPr>
                <a:t>                  Radii excluded by NICER</a:t>
              </a:r>
            </a:p>
          </p:txBody>
        </p:sp>
      </p:grpSp>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Results to Date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286785" y="1006044"/>
                <a:ext cx="11054080" cy="5304268"/>
              </a:xfrm>
            </p:spPr>
            <p:txBody>
              <a:bodyPr>
                <a:normAutofit/>
              </a:bodyPr>
              <a:lstStyle/>
              <a:p>
                <a:r>
                  <a:rPr lang="en-US"/>
                  <a:t>Measured several Black Widows and </a:t>
                </a:r>
                <a:r>
                  <a:rPr lang="en-US" err="1"/>
                  <a:t>Redbacks</a:t>
                </a:r>
                <a:endParaRPr lang="en-US"/>
              </a:p>
              <a:p>
                <a:r>
                  <a:rPr lang="en-US"/>
                  <a:t>Most extreme is PSR J0952-0607, the fastest-spinning pulsar known in the Milky Way proper (with one of the lowest B fields)</a:t>
                </a:r>
              </a:p>
              <a:p>
                <a:r>
                  <a:rPr lang="en-US"/>
                  <a:t>Result:  </a:t>
                </a:r>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=2.35±0.17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 (</m:t>
                    </m:r>
                  </m:oMath>
                </a14:m>
                <a:r>
                  <a:rPr lang="en-US"/>
                  <a:t>Solar Mass)</a:t>
                </a:r>
              </a:p>
              <a:p>
                <a:endParaRPr lang="en-US"/>
              </a:p>
              <a:p>
                <a:endParaRPr lang="en-US"/>
              </a:p>
              <a:p>
                <a:r>
                  <a:rPr lang="en-US">
                    <a:solidFill>
                      <a:srgbClr val="C00000"/>
                    </a:solidFill>
                  </a:rPr>
                  <a:t>Thus, </a:t>
                </a:r>
                <a:r>
                  <a:rPr lang="en-US" err="1">
                    <a:solidFill>
                      <a:srgbClr val="C00000"/>
                    </a:solidFill>
                  </a:rPr>
                  <a:t>EoS</a:t>
                </a:r>
                <a:r>
                  <a:rPr lang="en-US">
                    <a:solidFill>
                      <a:srgbClr val="C00000"/>
                    </a:solidFill>
                  </a:rPr>
                  <a:t> is </a:t>
                </a:r>
                <a:r>
                  <a:rPr lang="en-US" b="1">
                    <a:solidFill>
                      <a:srgbClr val="C00000"/>
                    </a:solidFill>
                    <a:effectLst>
                      <a:outerShdw blurRad="38100" dist="38100" dir="2700000" algn="tl">
                        <a:srgbClr val="000000">
                          <a:alpha val="43137"/>
                        </a:srgbClr>
                      </a:outerShdw>
                    </a:effectLst>
                  </a:rPr>
                  <a:t>“Stiff”</a:t>
                </a:r>
                <a:endParaRPr lang="en-US">
                  <a:solidFill>
                    <a:srgbClr val="C00000"/>
                  </a:solidFill>
                </a:endParaRPr>
              </a:p>
              <a:p>
                <a:endParaRPr lang="en-US">
                  <a:solidFill>
                    <a:srgbClr val="C00000"/>
                  </a:solidFill>
                </a:endParaRPr>
              </a:p>
              <a:p>
                <a:r>
                  <a:rPr lang="en-US">
                    <a:solidFill>
                      <a:schemeClr val="tx1"/>
                    </a:solidFill>
                  </a:rPr>
                  <a:t>What if over-fed? 										</a:t>
                </a:r>
                <a:r>
                  <a:rPr lang="en-US">
                    <a:solidFill>
                      <a:schemeClr val="tx1"/>
                    </a:solidFill>
                    <a:sym typeface="Wingdings" panose="05000000000000000000" pitchFamily="2" charset="2"/>
                  </a:rPr>
                  <a:t> collapse 										to a black hole</a:t>
                </a:r>
                <a:endParaRPr lang="en-US">
                  <a:solidFill>
                    <a:schemeClr val="tx1"/>
                  </a:solidFill>
                </a:endParaRPr>
              </a:p>
            </p:txBody>
          </p:sp>
        </mc:Choice>
        <mc:Fallback xmlns="">
          <p:sp>
            <p:nvSpPr>
              <p:cNvPr id="3" name="Content Placeholder 2">
                <a:extLst>
                  <a:ext uri="{FF2B5EF4-FFF2-40B4-BE49-F238E27FC236}">
                    <a16:creationId xmlns:a16="http://schemas.microsoft.com/office/drawing/2014/main" id="{BCF1787E-DB5E-30D2-7A60-BED757D0A58A}"/>
                  </a:ext>
                </a:extLst>
              </p:cNvPr>
              <p:cNvSpPr>
                <a:spLocks noGrp="1" noRot="1" noChangeAspect="1" noMove="1" noResize="1" noEditPoints="1" noAdjustHandles="1" noChangeArrowheads="1" noChangeShapeType="1" noTextEdit="1"/>
              </p:cNvSpPr>
              <p:nvPr>
                <p:ph idx="1"/>
              </p:nvPr>
            </p:nvSpPr>
            <p:spPr>
              <a:xfrm>
                <a:off x="286785" y="1006044"/>
                <a:ext cx="11054080" cy="5304268"/>
              </a:xfrm>
              <a:blipFill>
                <a:blip r:embed="rId4"/>
                <a:stretch>
                  <a:fillRect l="-1033" t="-1914" r="-344" b="-16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8" name="TextBox 7"/>
          <p:cNvSpPr txBox="1"/>
          <p:nvPr/>
        </p:nvSpPr>
        <p:spPr>
          <a:xfrm>
            <a:off x="8802400" y="4178123"/>
            <a:ext cx="683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Tw Cen MT" panose="020B0602020104020603"/>
                <a:ea typeface="+mn-ea"/>
                <a:cs typeface="+mn-cs"/>
              </a:rPr>
              <a:t>`Soft’</a:t>
            </a:r>
          </a:p>
        </p:txBody>
      </p:sp>
      <p:sp>
        <p:nvSpPr>
          <p:cNvPr id="9" name="TextBox 8"/>
          <p:cNvSpPr txBox="1"/>
          <p:nvPr/>
        </p:nvSpPr>
        <p:spPr>
          <a:xfrm>
            <a:off x="9849171" y="3325065"/>
            <a:ext cx="7127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Tw Cen MT" panose="020B0602020104020603"/>
                <a:ea typeface="+mn-ea"/>
                <a:cs typeface="+mn-cs"/>
              </a:rPr>
              <a:t>`Stiff’</a:t>
            </a:r>
          </a:p>
        </p:txBody>
      </p:sp>
      <p:sp>
        <p:nvSpPr>
          <p:cNvPr id="10" name="TextBox 9"/>
          <p:cNvSpPr txBox="1"/>
          <p:nvPr/>
        </p:nvSpPr>
        <p:spPr>
          <a:xfrm>
            <a:off x="9505728" y="2489786"/>
            <a:ext cx="23372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1A0E3B"/>
                </a:solidFill>
                <a:effectLst/>
                <a:uLnTx/>
                <a:uFillTx/>
                <a:latin typeface="Tw Cen MT" panose="020B0602020104020603"/>
                <a:ea typeface="+mn-ea"/>
                <a:cs typeface="+mn-cs"/>
              </a:rPr>
              <a:t>Kandel</a:t>
            </a:r>
            <a:r>
              <a:rPr kumimoji="0" lang="en-US" sz="1800" b="0" i="0" u="none" strike="noStrike" kern="1200" cap="none" spc="0" normalizeH="0" baseline="0" noProof="0">
                <a:ln>
                  <a:noFill/>
                </a:ln>
                <a:solidFill>
                  <a:srgbClr val="1A0E3B"/>
                </a:solidFill>
                <a:effectLst/>
                <a:uLnTx/>
                <a:uFillTx/>
                <a:latin typeface="Tw Cen MT" panose="020B0602020104020603"/>
                <a:ea typeface="+mn-ea"/>
                <a:cs typeface="+mn-cs"/>
              </a:rPr>
              <a:t> &amp; Romani 2023</a:t>
            </a:r>
          </a:p>
        </p:txBody>
      </p:sp>
      <p:sp>
        <p:nvSpPr>
          <p:cNvPr id="11" name="Left Brace 10"/>
          <p:cNvSpPr/>
          <p:nvPr/>
        </p:nvSpPr>
        <p:spPr>
          <a:xfrm rot="16200000">
            <a:off x="10649957" y="5552431"/>
            <a:ext cx="304615" cy="645875"/>
          </a:xfrm>
          <a:prstGeom prst="leftBrace">
            <a:avLst>
              <a:gd name="adj1" fmla="val 20876"/>
              <a:gd name="adj2" fmla="val 4903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86646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Wrap up:</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381924" y="1132897"/>
            <a:ext cx="11054080" cy="4351338"/>
          </a:xfrm>
        </p:spPr>
        <p:txBody>
          <a:bodyPr/>
          <a:lstStyle/>
          <a:p>
            <a:r>
              <a:rPr lang="en-US"/>
              <a:t>Black Widow pulsars have a macabre origin</a:t>
            </a:r>
          </a:p>
          <a:p>
            <a:pPr lvl="1"/>
            <a:r>
              <a:rPr lang="en-US"/>
              <a:t>Most shrouded from our view until revealed by </a:t>
            </a:r>
            <a:r>
              <a:rPr lang="en-US" i="1"/>
              <a:t>Fermi</a:t>
            </a:r>
          </a:p>
          <a:p>
            <a:r>
              <a:rPr lang="en-US"/>
              <a:t>They represent some of the most physically extreme binaries in the sky</a:t>
            </a:r>
          </a:p>
          <a:p>
            <a:r>
              <a:rPr lang="en-US"/>
              <a:t>Black widow studies probe a range of fundamental physics</a:t>
            </a:r>
          </a:p>
          <a:p>
            <a:pPr lvl="1"/>
            <a:r>
              <a:rPr lang="en-US"/>
              <a:t>Electron-positron acceleration</a:t>
            </a:r>
          </a:p>
          <a:p>
            <a:pPr lvl="1"/>
            <a:r>
              <a:rPr lang="en-US"/>
              <a:t>Companion Evaporation</a:t>
            </a:r>
          </a:p>
          <a:p>
            <a:pPr lvl="1"/>
            <a:r>
              <a:rPr lang="en-US"/>
              <a:t>Ultra-Dense matter</a:t>
            </a:r>
          </a:p>
          <a:p>
            <a:pPr lvl="1"/>
            <a:r>
              <a:rPr lang="en-US"/>
              <a:t>Gravitational Waves</a:t>
            </a:r>
          </a:p>
          <a:p>
            <a:endParaRPr lang="en-US"/>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p:cNvPicPr>
            <a:picLocks noChangeAspect="1"/>
          </p:cNvPicPr>
          <p:nvPr/>
        </p:nvPicPr>
        <p:blipFill>
          <a:blip r:embed="rId3"/>
          <a:stretch>
            <a:fillRect/>
          </a:stretch>
        </p:blipFill>
        <p:spPr>
          <a:xfrm>
            <a:off x="6165365" y="3120288"/>
            <a:ext cx="5070672" cy="3365659"/>
          </a:xfrm>
          <a:prstGeom prst="rect">
            <a:avLst/>
          </a:prstGeom>
        </p:spPr>
      </p:pic>
    </p:spTree>
    <p:extLst>
      <p:ext uri="{BB962C8B-B14F-4D97-AF65-F5344CB8AC3E}">
        <p14:creationId xmlns:p14="http://schemas.microsoft.com/office/powerpoint/2010/main" val="3418188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4BDB2-E36F-F69A-6855-787CBA498F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3BC61B53-56AA-21F3-2910-01D874C6A9A3}"/>
              </a:ext>
            </a:extLst>
          </p:cNvPr>
          <p:cNvSpPr>
            <a:spLocks noGrp="1"/>
          </p:cNvSpPr>
          <p:nvPr>
            <p:ph type="title"/>
          </p:nvPr>
        </p:nvSpPr>
        <p:spPr/>
        <p:txBody>
          <a:bodyPr/>
          <a:lstStyle/>
          <a:p>
            <a:r>
              <a:rPr lang="en-US"/>
              <a:t>The Mysterious Dark Universe</a:t>
            </a:r>
          </a:p>
        </p:txBody>
      </p:sp>
      <p:sp>
        <p:nvSpPr>
          <p:cNvPr id="5" name="Text Placeholder 4">
            <a:extLst>
              <a:ext uri="{FF2B5EF4-FFF2-40B4-BE49-F238E27FC236}">
                <a16:creationId xmlns:a16="http://schemas.microsoft.com/office/drawing/2014/main" id="{67040B18-F957-216E-7E5D-E1C34B94F1DF}"/>
              </a:ext>
            </a:extLst>
          </p:cNvPr>
          <p:cNvSpPr>
            <a:spLocks noGrp="1"/>
          </p:cNvSpPr>
          <p:nvPr>
            <p:ph type="body" sz="quarter" idx="12"/>
          </p:nvPr>
        </p:nvSpPr>
        <p:spPr/>
        <p:txBody>
          <a:bodyPr/>
          <a:lstStyle/>
          <a:p>
            <a:r>
              <a:rPr lang="en-US"/>
              <a:t>Dr. Kevin S. McCarthy</a:t>
            </a:r>
          </a:p>
        </p:txBody>
      </p:sp>
      <p:sp>
        <p:nvSpPr>
          <p:cNvPr id="6" name="Text Placeholder 5">
            <a:extLst>
              <a:ext uri="{FF2B5EF4-FFF2-40B4-BE49-F238E27FC236}">
                <a16:creationId xmlns:a16="http://schemas.microsoft.com/office/drawing/2014/main" id="{037B0A78-DB09-B8B2-C395-AE80EC1C5C1C}"/>
              </a:ext>
            </a:extLst>
          </p:cNvPr>
          <p:cNvSpPr>
            <a:spLocks noGrp="1"/>
          </p:cNvSpPr>
          <p:nvPr>
            <p:ph type="body" sz="quarter" idx="14"/>
          </p:nvPr>
        </p:nvSpPr>
        <p:spPr>
          <a:xfrm>
            <a:off x="519439" y="4598842"/>
            <a:ext cx="4859957" cy="975107"/>
          </a:xfrm>
        </p:spPr>
        <p:txBody>
          <a:bodyPr/>
          <a:lstStyle/>
          <a:p>
            <a:r>
              <a:rPr lang="en-US" sz="1200">
                <a:latin typeface="Arial" panose="020B0604020202020204" pitchFamily="34" charset="0"/>
              </a:rPr>
              <a:t>Observational cosmologist working on </a:t>
            </a:r>
            <a:r>
              <a:rPr lang="en-US" sz="1200" b="0" i="0">
                <a:effectLst/>
                <a:latin typeface="Arial" panose="020B0604020202020204" pitchFamily="34" charset="0"/>
              </a:rPr>
              <a:t>galaxy clustering for upcoming Nancy Grace Roman Space </a:t>
            </a:r>
            <a:r>
              <a:rPr lang="en-US" sz="1200">
                <a:latin typeface="Arial" panose="020B0604020202020204" pitchFamily="34" charset="0"/>
              </a:rPr>
              <a:t>T</a:t>
            </a:r>
            <a:r>
              <a:rPr lang="en-US" sz="1200" b="0" i="0">
                <a:effectLst/>
                <a:latin typeface="Arial" panose="020B0604020202020204" pitchFamily="34" charset="0"/>
              </a:rPr>
              <a:t>elescope with focus on simulating and modeling spectroscopic observations in order to mitigate systematics and optimize cosmological analyses. Collaborator on a Project Infrastructure Team for the Roman Galaxy Redshift Survey.</a:t>
            </a:r>
            <a:endParaRPr lang="en-US" sz="1200"/>
          </a:p>
        </p:txBody>
      </p:sp>
      <p:sp>
        <p:nvSpPr>
          <p:cNvPr id="8" name="Text Placeholder 7">
            <a:extLst>
              <a:ext uri="{FF2B5EF4-FFF2-40B4-BE49-F238E27FC236}">
                <a16:creationId xmlns:a16="http://schemas.microsoft.com/office/drawing/2014/main" id="{967FDFA9-7C45-AC01-778A-C54BA398DFB0}"/>
              </a:ext>
            </a:extLst>
          </p:cNvPr>
          <p:cNvSpPr>
            <a:spLocks noGrp="1"/>
          </p:cNvSpPr>
          <p:nvPr>
            <p:ph type="body" sz="quarter" idx="18"/>
          </p:nvPr>
        </p:nvSpPr>
        <p:spPr>
          <a:xfrm>
            <a:off x="2635341" y="6175157"/>
            <a:ext cx="4348016" cy="314739"/>
          </a:xfrm>
        </p:spPr>
        <p:txBody>
          <a:bodyPr vert="horz" lIns="91440" tIns="45720" rIns="91440" bIns="45720" rtlCol="0" anchor="t">
            <a:noAutofit/>
          </a:bodyPr>
          <a:lstStyle/>
          <a:p>
            <a:r>
              <a:rPr lang="en-US" b="0" i="0">
                <a:effectLst/>
                <a:latin typeface="American Typewriter"/>
              </a:rPr>
              <a:t>The Cosmic Web, Copyright J. Carretero (PIC), P. Tallada (PIC), S. Serrano (ICE) and the Euclid Consortium Cosmological Simulations SWG</a:t>
            </a:r>
            <a:endParaRPr lang="en-US">
              <a:latin typeface="American Typewriter"/>
            </a:endParaRPr>
          </a:p>
        </p:txBody>
      </p:sp>
      <p:sp>
        <p:nvSpPr>
          <p:cNvPr id="9" name="Text Placeholder 8">
            <a:extLst>
              <a:ext uri="{FF2B5EF4-FFF2-40B4-BE49-F238E27FC236}">
                <a16:creationId xmlns:a16="http://schemas.microsoft.com/office/drawing/2014/main" id="{11AE4695-8DEE-F799-DA3F-EFC0F07ED17C}"/>
              </a:ext>
            </a:extLst>
          </p:cNvPr>
          <p:cNvSpPr>
            <a:spLocks noGrp="1"/>
          </p:cNvSpPr>
          <p:nvPr>
            <p:ph type="body" idx="1"/>
          </p:nvPr>
        </p:nvSpPr>
        <p:spPr/>
        <p:txBody>
          <a:bodyPr/>
          <a:lstStyle/>
          <a:p>
            <a:r>
              <a:rPr lang="en-US"/>
              <a:t>What is Dark Matter and Dark Energy?</a:t>
            </a:r>
          </a:p>
        </p:txBody>
      </p:sp>
      <p:sp>
        <p:nvSpPr>
          <p:cNvPr id="10" name="Text Placeholder 9">
            <a:extLst>
              <a:ext uri="{FF2B5EF4-FFF2-40B4-BE49-F238E27FC236}">
                <a16:creationId xmlns:a16="http://schemas.microsoft.com/office/drawing/2014/main" id="{BD12EE85-A299-53A0-9BB0-F38B5B847A2D}"/>
              </a:ext>
            </a:extLst>
          </p:cNvPr>
          <p:cNvSpPr>
            <a:spLocks noGrp="1"/>
          </p:cNvSpPr>
          <p:nvPr>
            <p:ph type="body" sz="quarter" idx="25"/>
          </p:nvPr>
        </p:nvSpPr>
        <p:spPr>
          <a:xfrm>
            <a:off x="519439" y="4202840"/>
            <a:ext cx="4432571" cy="423861"/>
          </a:xfrm>
        </p:spPr>
        <p:txBody>
          <a:bodyPr/>
          <a:lstStyle/>
          <a:p>
            <a:r>
              <a:rPr lang="en-US"/>
              <a:t>NASA Postdoctoral Fellow centered at JPL</a:t>
            </a:r>
          </a:p>
        </p:txBody>
      </p:sp>
      <p:pic>
        <p:nvPicPr>
          <p:cNvPr id="22" name="Picture Placeholder 21">
            <a:extLst>
              <a:ext uri="{FF2B5EF4-FFF2-40B4-BE49-F238E27FC236}">
                <a16:creationId xmlns:a16="http://schemas.microsoft.com/office/drawing/2014/main" id="{D1A01903-A7A6-A9AF-7B77-5E7AAE00123C}"/>
              </a:ext>
            </a:extLst>
          </p:cNvPr>
          <p:cNvPicPr>
            <a:picLocks noGrp="1" noChangeAspect="1"/>
          </p:cNvPicPr>
          <p:nvPr>
            <p:ph type="pic" sz="quarter" idx="16"/>
          </p:nvPr>
        </p:nvPicPr>
        <p:blipFill>
          <a:blip r:embed="rId3"/>
          <a:srcRect l="21875" r="21875"/>
          <a:stretch>
            <a:fillRect/>
          </a:stretch>
        </p:blipFill>
        <p:spPr/>
      </p:pic>
      <p:pic>
        <p:nvPicPr>
          <p:cNvPr id="24" name="Picture 23">
            <a:extLst>
              <a:ext uri="{FF2B5EF4-FFF2-40B4-BE49-F238E27FC236}">
                <a16:creationId xmlns:a16="http://schemas.microsoft.com/office/drawing/2014/main" id="{CC3A1CAD-2038-BD99-2EE4-1895D281E2AC}"/>
              </a:ext>
            </a:extLst>
          </p:cNvPr>
          <p:cNvPicPr>
            <a:picLocks noChangeAspect="1"/>
          </p:cNvPicPr>
          <p:nvPr/>
        </p:nvPicPr>
        <p:blipFill>
          <a:blip r:embed="rId4"/>
          <a:stretch>
            <a:fillRect/>
          </a:stretch>
        </p:blipFill>
        <p:spPr>
          <a:xfrm flipH="1">
            <a:off x="6210929" y="-103031"/>
            <a:ext cx="6221741" cy="6858000"/>
          </a:xfrm>
          <a:prstGeom prst="rect">
            <a:avLst/>
          </a:prstGeom>
        </p:spPr>
      </p:pic>
      <p:pic>
        <p:nvPicPr>
          <p:cNvPr id="28" name="Picture 27">
            <a:extLst>
              <a:ext uri="{FF2B5EF4-FFF2-40B4-BE49-F238E27FC236}">
                <a16:creationId xmlns:a16="http://schemas.microsoft.com/office/drawing/2014/main" id="{F15A80A7-509B-821F-B263-C64E6994E800}"/>
              </a:ext>
            </a:extLst>
          </p:cNvPr>
          <p:cNvPicPr>
            <a:picLocks noChangeAspect="1"/>
          </p:cNvPicPr>
          <p:nvPr/>
        </p:nvPicPr>
        <p:blipFill>
          <a:blip r:embed="rId5"/>
          <a:stretch>
            <a:fillRect/>
          </a:stretch>
        </p:blipFill>
        <p:spPr>
          <a:xfrm>
            <a:off x="8296883" y="274320"/>
            <a:ext cx="1539402" cy="1539402"/>
          </a:xfrm>
          <a:prstGeom prst="rect">
            <a:avLst/>
          </a:prstGeom>
        </p:spPr>
      </p:pic>
      <p:pic>
        <p:nvPicPr>
          <p:cNvPr id="56" name="Picture Placeholder 55">
            <a:extLst>
              <a:ext uri="{FF2B5EF4-FFF2-40B4-BE49-F238E27FC236}">
                <a16:creationId xmlns:a16="http://schemas.microsoft.com/office/drawing/2014/main" id="{DEC5750D-0A04-EBA2-E3F5-91CADC3C5998}"/>
              </a:ext>
            </a:extLst>
          </p:cNvPr>
          <p:cNvPicPr>
            <a:picLocks noGrp="1" noChangeAspect="1"/>
          </p:cNvPicPr>
          <p:nvPr>
            <p:ph type="pic" sz="quarter" idx="17"/>
          </p:nvPr>
        </p:nvPicPr>
        <p:blipFill>
          <a:blip r:embed="rId6"/>
          <a:srcRect t="1513" b="1513"/>
          <a:stretch>
            <a:fillRect/>
          </a:stretch>
        </p:blipFill>
        <p:spPr/>
      </p:pic>
    </p:spTree>
    <p:extLst>
      <p:ext uri="{BB962C8B-B14F-4D97-AF65-F5344CB8AC3E}">
        <p14:creationId xmlns:p14="http://schemas.microsoft.com/office/powerpoint/2010/main" val="2579823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Nature of the Universe</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273276" y="1102201"/>
            <a:ext cx="4359502" cy="5202755"/>
          </a:xfrm>
        </p:spPr>
        <p:txBody>
          <a:bodyPr vert="horz" lIns="91440" tIns="45720" rIns="91440" bIns="45720" rtlCol="0" anchor="t">
            <a:noAutofit/>
          </a:bodyPr>
          <a:lstStyle/>
          <a:p>
            <a:pPr marL="0" indent="0">
              <a:buNone/>
            </a:pPr>
            <a:r>
              <a:rPr lang="en-US" sz="2100">
                <a:latin typeface="Tw Cen MT"/>
              </a:rPr>
              <a:t>Energy composition of the Universe 13.7 billion years ago is different than it is today.</a:t>
            </a:r>
            <a:endParaRPr lang="en-US" sz="2100"/>
          </a:p>
          <a:p>
            <a:pPr marL="0" indent="0">
              <a:buNone/>
            </a:pPr>
            <a:endParaRPr lang="en-US" sz="2100">
              <a:latin typeface="Tw Cen MT"/>
            </a:endParaRPr>
          </a:p>
          <a:p>
            <a:pPr marL="0" indent="0">
              <a:buNone/>
            </a:pPr>
            <a:r>
              <a:rPr lang="en-US" sz="2100">
                <a:latin typeface="Tw Cen MT"/>
              </a:rPr>
              <a:t>Early Universe is hot and dense with no stars or galaxies, ~60% Dark Matter.</a:t>
            </a:r>
          </a:p>
          <a:p>
            <a:pPr marL="0" indent="0">
              <a:buNone/>
            </a:pPr>
            <a:endParaRPr lang="en-US" sz="2100">
              <a:latin typeface="Tw Cen MT"/>
            </a:endParaRPr>
          </a:p>
          <a:p>
            <a:pPr marL="0" indent="0">
              <a:buNone/>
            </a:pPr>
            <a:r>
              <a:rPr lang="en-US" sz="2100">
                <a:latin typeface="Tw Cen MT"/>
              </a:rPr>
              <a:t>Universe today is a collection of billions of galaxies separated by vast amounts of apparently empty space, ~70% Dark Energy.</a:t>
            </a:r>
          </a:p>
          <a:p>
            <a:pPr marL="0" indent="0">
              <a:buNone/>
            </a:pPr>
            <a:endParaRPr lang="en-US" sz="2100">
              <a:latin typeface="Tw Cen MT"/>
            </a:endParaRPr>
          </a:p>
          <a:p>
            <a:pPr marL="0" indent="0">
              <a:buNone/>
            </a:pPr>
            <a:r>
              <a:rPr lang="en-US" sz="2100">
                <a:latin typeface="Tw Cen MT"/>
              </a:rPr>
              <a:t>Cosmology is the effort to learn about the nature of our Universe and explain observations such as these.</a:t>
            </a:r>
            <a:endParaRPr lang="en-US" sz="2100"/>
          </a:p>
          <a:p>
            <a:pPr marL="0" indent="0">
              <a:buNone/>
            </a:pPr>
            <a:endParaRPr lang="en-US" sz="1800" b="1">
              <a:solidFill>
                <a:srgbClr val="1484FC"/>
              </a:solidFill>
            </a:endParaRP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6" name="Picture 5">
            <a:extLst>
              <a:ext uri="{FF2B5EF4-FFF2-40B4-BE49-F238E27FC236}">
                <a16:creationId xmlns:a16="http://schemas.microsoft.com/office/drawing/2014/main" id="{2B7B586E-0FD1-B945-B02E-643615D30924}"/>
              </a:ext>
            </a:extLst>
          </p:cNvPr>
          <p:cNvPicPr>
            <a:picLocks noChangeAspect="1"/>
          </p:cNvPicPr>
          <p:nvPr/>
        </p:nvPicPr>
        <p:blipFill>
          <a:blip r:embed="rId3"/>
          <a:stretch>
            <a:fillRect/>
          </a:stretch>
        </p:blipFill>
        <p:spPr>
          <a:xfrm>
            <a:off x="4756826" y="1222369"/>
            <a:ext cx="3789783" cy="5349122"/>
          </a:xfrm>
          <a:prstGeom prst="rect">
            <a:avLst/>
          </a:prstGeom>
        </p:spPr>
      </p:pic>
      <p:sp>
        <p:nvSpPr>
          <p:cNvPr id="7" name="TextBox 6">
            <a:extLst>
              <a:ext uri="{FF2B5EF4-FFF2-40B4-BE49-F238E27FC236}">
                <a16:creationId xmlns:a16="http://schemas.microsoft.com/office/drawing/2014/main" id="{5122C78D-D5E3-D736-70FA-8D2DD9FE9AFC}"/>
              </a:ext>
            </a:extLst>
          </p:cNvPr>
          <p:cNvSpPr txBox="1"/>
          <p:nvPr/>
        </p:nvSpPr>
        <p:spPr>
          <a:xfrm>
            <a:off x="5568638" y="6456075"/>
            <a:ext cx="22373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NASA / WMAP Science Team</a:t>
            </a:r>
          </a:p>
        </p:txBody>
      </p:sp>
      <p:pic>
        <p:nvPicPr>
          <p:cNvPr id="9" name="Picture 8">
            <a:extLst>
              <a:ext uri="{FF2B5EF4-FFF2-40B4-BE49-F238E27FC236}">
                <a16:creationId xmlns:a16="http://schemas.microsoft.com/office/drawing/2014/main" id="{04DD638A-66D1-4F74-43F7-C867090A91AE}"/>
              </a:ext>
            </a:extLst>
          </p:cNvPr>
          <p:cNvPicPr>
            <a:picLocks noChangeAspect="1"/>
          </p:cNvPicPr>
          <p:nvPr/>
        </p:nvPicPr>
        <p:blipFill>
          <a:blip r:embed="rId4"/>
          <a:stretch>
            <a:fillRect/>
          </a:stretch>
        </p:blipFill>
        <p:spPr>
          <a:xfrm>
            <a:off x="8353864" y="4202351"/>
            <a:ext cx="3539247" cy="1787805"/>
          </a:xfrm>
          <a:prstGeom prst="rect">
            <a:avLst/>
          </a:prstGeom>
        </p:spPr>
      </p:pic>
      <p:pic>
        <p:nvPicPr>
          <p:cNvPr id="11" name="Picture 10">
            <a:extLst>
              <a:ext uri="{FF2B5EF4-FFF2-40B4-BE49-F238E27FC236}">
                <a16:creationId xmlns:a16="http://schemas.microsoft.com/office/drawing/2014/main" id="{ACCB1B44-B998-C02B-6202-A6FDD1E3FBAD}"/>
              </a:ext>
            </a:extLst>
          </p:cNvPr>
          <p:cNvPicPr>
            <a:picLocks noChangeAspect="1"/>
          </p:cNvPicPr>
          <p:nvPr/>
        </p:nvPicPr>
        <p:blipFill>
          <a:blip r:embed="rId5"/>
          <a:stretch>
            <a:fillRect/>
          </a:stretch>
        </p:blipFill>
        <p:spPr>
          <a:xfrm>
            <a:off x="8354747" y="1569187"/>
            <a:ext cx="3538364" cy="1787805"/>
          </a:xfrm>
          <a:prstGeom prst="rect">
            <a:avLst/>
          </a:prstGeom>
        </p:spPr>
      </p:pic>
      <p:sp>
        <p:nvSpPr>
          <p:cNvPr id="12" name="TextBox 11">
            <a:extLst>
              <a:ext uri="{FF2B5EF4-FFF2-40B4-BE49-F238E27FC236}">
                <a16:creationId xmlns:a16="http://schemas.microsoft.com/office/drawing/2014/main" id="{DE23B1FD-A55D-3CAD-76E5-B8E6EB12350B}"/>
              </a:ext>
            </a:extLst>
          </p:cNvPr>
          <p:cNvSpPr txBox="1"/>
          <p:nvPr/>
        </p:nvSpPr>
        <p:spPr>
          <a:xfrm>
            <a:off x="9004806" y="5990156"/>
            <a:ext cx="22373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ESA/ Planck Collaboration</a:t>
            </a:r>
          </a:p>
        </p:txBody>
      </p:sp>
      <p:sp>
        <p:nvSpPr>
          <p:cNvPr id="13" name="TextBox 12">
            <a:extLst>
              <a:ext uri="{FF2B5EF4-FFF2-40B4-BE49-F238E27FC236}">
                <a16:creationId xmlns:a16="http://schemas.microsoft.com/office/drawing/2014/main" id="{B7B44018-F502-C012-CA25-FFBFFD0FB908}"/>
              </a:ext>
            </a:extLst>
          </p:cNvPr>
          <p:cNvSpPr txBox="1"/>
          <p:nvPr/>
        </p:nvSpPr>
        <p:spPr>
          <a:xfrm>
            <a:off x="8452902" y="1239811"/>
            <a:ext cx="32587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John Huchra, Thomas Jarrett, 2MASS Collaboration, U. Mass, IPAC</a:t>
            </a:r>
          </a:p>
        </p:txBody>
      </p:sp>
      <p:cxnSp>
        <p:nvCxnSpPr>
          <p:cNvPr id="15" name="Straight Arrow Connector 14">
            <a:extLst>
              <a:ext uri="{FF2B5EF4-FFF2-40B4-BE49-F238E27FC236}">
                <a16:creationId xmlns:a16="http://schemas.microsoft.com/office/drawing/2014/main" id="{96C154C1-16DA-78AC-FA96-93DB75B2849E}"/>
              </a:ext>
            </a:extLst>
          </p:cNvPr>
          <p:cNvCxnSpPr>
            <a:cxnSpLocks/>
          </p:cNvCxnSpPr>
          <p:nvPr/>
        </p:nvCxnSpPr>
        <p:spPr>
          <a:xfrm flipH="1" flipV="1">
            <a:off x="10069194" y="3384482"/>
            <a:ext cx="0" cy="763948"/>
          </a:xfrm>
          <a:prstGeom prst="straightConnector1">
            <a:avLst/>
          </a:prstGeom>
          <a:ln w="952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E364FCF-9E55-AF40-AABB-61B693258EE7}"/>
              </a:ext>
            </a:extLst>
          </p:cNvPr>
          <p:cNvSpPr txBox="1"/>
          <p:nvPr/>
        </p:nvSpPr>
        <p:spPr>
          <a:xfrm>
            <a:off x="10206264" y="3672941"/>
            <a:ext cx="936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Tw Cen MT" panose="020B0602020104020603"/>
                <a:ea typeface="+mn-ea"/>
                <a:cs typeface="+mn-cs"/>
              </a:rPr>
              <a:t>Time</a:t>
            </a:r>
          </a:p>
        </p:txBody>
      </p:sp>
    </p:spTree>
    <p:extLst>
      <p:ext uri="{BB962C8B-B14F-4D97-AF65-F5344CB8AC3E}">
        <p14:creationId xmlns:p14="http://schemas.microsoft.com/office/powerpoint/2010/main" val="2369252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Nature of the Universe</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285200" y="1099400"/>
            <a:ext cx="4118897" cy="5099648"/>
          </a:xfrm>
        </p:spPr>
        <p:txBody>
          <a:bodyPr vert="horz" lIns="91440" tIns="45720" rIns="91440" bIns="45720" rtlCol="0" anchor="t">
            <a:normAutofit/>
          </a:bodyPr>
          <a:lstStyle/>
          <a:p>
            <a:pPr marL="0" indent="0">
              <a:buNone/>
            </a:pPr>
            <a:r>
              <a:rPr lang="en-US" sz="2100">
                <a:latin typeface="Tw Cen MT"/>
              </a:rPr>
              <a:t>How do we know 100% of the Universe if we have not seen it all? Spatial dimension could be infinite...</a:t>
            </a:r>
            <a:endParaRPr lang="en-US" sz="2100"/>
          </a:p>
          <a:p>
            <a:pPr marL="0" indent="0">
              <a:buNone/>
            </a:pPr>
            <a:endParaRPr lang="en-US" sz="2100"/>
          </a:p>
          <a:p>
            <a:pPr marL="0" indent="0">
              <a:buNone/>
            </a:pPr>
            <a:r>
              <a:rPr lang="en-US" sz="2100">
                <a:latin typeface="Tw Cen MT"/>
              </a:rPr>
              <a:t>Curvature of the Universe appears flat. Einstein's General Relativity gives us a critical density at which point the universe transitions between positive and negative curvature.</a:t>
            </a:r>
            <a:endParaRPr lang="en-US" sz="2100"/>
          </a:p>
          <a:p>
            <a:pPr marL="0" indent="0">
              <a:buNone/>
            </a:pPr>
            <a:endParaRPr lang="en-US" sz="2100"/>
          </a:p>
          <a:p>
            <a:pPr marL="0" indent="0">
              <a:buNone/>
            </a:pPr>
            <a:r>
              <a:rPr lang="en-US" sz="2100">
                <a:latin typeface="Tw Cen MT"/>
              </a:rPr>
              <a:t>Additionally, the Universe appears to be expanding, rather the volume of the Universe is increasing.</a:t>
            </a:r>
            <a:endParaRPr lang="en-US" sz="2100"/>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5122C78D-D5E3-D736-70FA-8D2DD9FE9AFC}"/>
              </a:ext>
            </a:extLst>
          </p:cNvPr>
          <p:cNvSpPr txBox="1"/>
          <p:nvPr/>
        </p:nvSpPr>
        <p:spPr>
          <a:xfrm>
            <a:off x="5420357" y="5775815"/>
            <a:ext cx="22373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NASA / WMAP Science Team</a:t>
            </a:r>
          </a:p>
        </p:txBody>
      </p:sp>
      <p:pic>
        <p:nvPicPr>
          <p:cNvPr id="8" name="Picture 7">
            <a:extLst>
              <a:ext uri="{FF2B5EF4-FFF2-40B4-BE49-F238E27FC236}">
                <a16:creationId xmlns:a16="http://schemas.microsoft.com/office/drawing/2014/main" id="{CBC1EC2E-AA44-2F7C-F94D-703695D10758}"/>
              </a:ext>
            </a:extLst>
          </p:cNvPr>
          <p:cNvPicPr>
            <a:picLocks noChangeAspect="1"/>
          </p:cNvPicPr>
          <p:nvPr/>
        </p:nvPicPr>
        <p:blipFill>
          <a:blip r:embed="rId3"/>
          <a:stretch>
            <a:fillRect/>
          </a:stretch>
        </p:blipFill>
        <p:spPr>
          <a:xfrm>
            <a:off x="4207894" y="1782381"/>
            <a:ext cx="4305421" cy="3993434"/>
          </a:xfrm>
          <a:prstGeom prst="rect">
            <a:avLst/>
          </a:prstGeom>
        </p:spPr>
      </p:pic>
      <p:pic>
        <p:nvPicPr>
          <p:cNvPr id="14" name="Picture 13">
            <a:extLst>
              <a:ext uri="{FF2B5EF4-FFF2-40B4-BE49-F238E27FC236}">
                <a16:creationId xmlns:a16="http://schemas.microsoft.com/office/drawing/2014/main" id="{07E9B570-AB91-C79E-4BF4-1DD4419931CC}"/>
              </a:ext>
            </a:extLst>
          </p:cNvPr>
          <p:cNvPicPr>
            <a:picLocks noChangeAspect="1"/>
          </p:cNvPicPr>
          <p:nvPr/>
        </p:nvPicPr>
        <p:blipFill>
          <a:blip r:embed="rId4"/>
          <a:stretch>
            <a:fillRect/>
          </a:stretch>
        </p:blipFill>
        <p:spPr>
          <a:xfrm rot="16200000">
            <a:off x="7778311" y="1993596"/>
            <a:ext cx="5016500" cy="3213100"/>
          </a:xfrm>
          <a:prstGeom prst="rect">
            <a:avLst/>
          </a:prstGeom>
        </p:spPr>
      </p:pic>
      <p:sp>
        <p:nvSpPr>
          <p:cNvPr id="16" name="TextBox 15">
            <a:extLst>
              <a:ext uri="{FF2B5EF4-FFF2-40B4-BE49-F238E27FC236}">
                <a16:creationId xmlns:a16="http://schemas.microsoft.com/office/drawing/2014/main" id="{1CA2D2DA-2D72-E60C-6E56-A8F1304E186B}"/>
              </a:ext>
            </a:extLst>
          </p:cNvPr>
          <p:cNvSpPr txBox="1"/>
          <p:nvPr/>
        </p:nvSpPr>
        <p:spPr>
          <a:xfrm>
            <a:off x="9175546" y="6194451"/>
            <a:ext cx="2237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Ned Wright's fabulous Cosmology Tutorial</a:t>
            </a:r>
          </a:p>
        </p:txBody>
      </p:sp>
      <p:cxnSp>
        <p:nvCxnSpPr>
          <p:cNvPr id="6" name="Straight Arrow Connector 5">
            <a:extLst>
              <a:ext uri="{FF2B5EF4-FFF2-40B4-BE49-F238E27FC236}">
                <a16:creationId xmlns:a16="http://schemas.microsoft.com/office/drawing/2014/main" id="{2CF1C980-FECE-4512-C883-47F5354C3226}"/>
              </a:ext>
            </a:extLst>
          </p:cNvPr>
          <p:cNvCxnSpPr>
            <a:cxnSpLocks/>
          </p:cNvCxnSpPr>
          <p:nvPr/>
        </p:nvCxnSpPr>
        <p:spPr>
          <a:xfrm flipH="1" flipV="1">
            <a:off x="11707266" y="4780721"/>
            <a:ext cx="0" cy="763948"/>
          </a:xfrm>
          <a:prstGeom prst="straightConnector1">
            <a:avLst/>
          </a:prstGeom>
          <a:ln w="952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438116-04EB-108E-DBB8-66C00A0C2D45}"/>
              </a:ext>
            </a:extLst>
          </p:cNvPr>
          <p:cNvSpPr txBox="1"/>
          <p:nvPr/>
        </p:nvSpPr>
        <p:spPr>
          <a:xfrm>
            <a:off x="11419988" y="5543719"/>
            <a:ext cx="936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Tw Cen MT" panose="020B0602020104020603"/>
                <a:ea typeface="+mn-ea"/>
                <a:cs typeface="+mn-cs"/>
              </a:rPr>
              <a:t>Time</a:t>
            </a:r>
          </a:p>
        </p:txBody>
      </p:sp>
    </p:spTree>
    <p:extLst>
      <p:ext uri="{BB962C8B-B14F-4D97-AF65-F5344CB8AC3E}">
        <p14:creationId xmlns:p14="http://schemas.microsoft.com/office/powerpoint/2010/main" val="3458841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Nature of the Universe</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5122C78D-D5E3-D736-70FA-8D2DD9FE9AFC}"/>
              </a:ext>
            </a:extLst>
          </p:cNvPr>
          <p:cNvSpPr txBox="1"/>
          <p:nvPr/>
        </p:nvSpPr>
        <p:spPr>
          <a:xfrm>
            <a:off x="5420357" y="5775815"/>
            <a:ext cx="22373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NASA / WMAP Science Team</a:t>
            </a:r>
          </a:p>
        </p:txBody>
      </p:sp>
      <p:pic>
        <p:nvPicPr>
          <p:cNvPr id="8" name="Picture 7">
            <a:extLst>
              <a:ext uri="{FF2B5EF4-FFF2-40B4-BE49-F238E27FC236}">
                <a16:creationId xmlns:a16="http://schemas.microsoft.com/office/drawing/2014/main" id="{CBC1EC2E-AA44-2F7C-F94D-703695D10758}"/>
              </a:ext>
            </a:extLst>
          </p:cNvPr>
          <p:cNvPicPr>
            <a:picLocks noChangeAspect="1"/>
          </p:cNvPicPr>
          <p:nvPr/>
        </p:nvPicPr>
        <p:blipFill>
          <a:blip r:embed="rId3"/>
          <a:stretch>
            <a:fillRect/>
          </a:stretch>
        </p:blipFill>
        <p:spPr>
          <a:xfrm>
            <a:off x="4207894" y="1782381"/>
            <a:ext cx="4305421" cy="3993434"/>
          </a:xfrm>
          <a:prstGeom prst="rect">
            <a:avLst/>
          </a:prstGeom>
        </p:spPr>
      </p:pic>
      <p:pic>
        <p:nvPicPr>
          <p:cNvPr id="14" name="Picture 13">
            <a:extLst>
              <a:ext uri="{FF2B5EF4-FFF2-40B4-BE49-F238E27FC236}">
                <a16:creationId xmlns:a16="http://schemas.microsoft.com/office/drawing/2014/main" id="{07E9B570-AB91-C79E-4BF4-1DD4419931CC}"/>
              </a:ext>
            </a:extLst>
          </p:cNvPr>
          <p:cNvPicPr>
            <a:picLocks noChangeAspect="1"/>
          </p:cNvPicPr>
          <p:nvPr/>
        </p:nvPicPr>
        <p:blipFill>
          <a:blip r:embed="rId4"/>
          <a:stretch>
            <a:fillRect/>
          </a:stretch>
        </p:blipFill>
        <p:spPr>
          <a:xfrm rot="16200000">
            <a:off x="7778311" y="1993596"/>
            <a:ext cx="5016500" cy="3213100"/>
          </a:xfrm>
          <a:prstGeom prst="rect">
            <a:avLst/>
          </a:prstGeom>
        </p:spPr>
      </p:pic>
      <p:pic>
        <p:nvPicPr>
          <p:cNvPr id="6" name="Picture 5">
            <a:extLst>
              <a:ext uri="{FF2B5EF4-FFF2-40B4-BE49-F238E27FC236}">
                <a16:creationId xmlns:a16="http://schemas.microsoft.com/office/drawing/2014/main" id="{AFFA224A-3127-E3BC-8D36-BD6E6D11EB33}"/>
              </a:ext>
            </a:extLst>
          </p:cNvPr>
          <p:cNvPicPr>
            <a:picLocks noChangeAspect="1"/>
          </p:cNvPicPr>
          <p:nvPr/>
        </p:nvPicPr>
        <p:blipFill>
          <a:blip r:embed="rId5"/>
          <a:stretch>
            <a:fillRect/>
          </a:stretch>
        </p:blipFill>
        <p:spPr>
          <a:xfrm>
            <a:off x="8598472" y="1930441"/>
            <a:ext cx="3326749" cy="4695568"/>
          </a:xfrm>
          <a:prstGeom prst="rect">
            <a:avLst/>
          </a:prstGeom>
        </p:spPr>
      </p:pic>
      <p:cxnSp>
        <p:nvCxnSpPr>
          <p:cNvPr id="13" name="Straight Arrow Connector 12">
            <a:extLst>
              <a:ext uri="{FF2B5EF4-FFF2-40B4-BE49-F238E27FC236}">
                <a16:creationId xmlns:a16="http://schemas.microsoft.com/office/drawing/2014/main" id="{90FD6888-4482-F71A-4831-22D93C9D966C}"/>
              </a:ext>
            </a:extLst>
          </p:cNvPr>
          <p:cNvCxnSpPr>
            <a:cxnSpLocks/>
          </p:cNvCxnSpPr>
          <p:nvPr/>
        </p:nvCxnSpPr>
        <p:spPr>
          <a:xfrm flipH="1" flipV="1">
            <a:off x="11707266" y="4780721"/>
            <a:ext cx="0" cy="763948"/>
          </a:xfrm>
          <a:prstGeom prst="straightConnector1">
            <a:avLst/>
          </a:prstGeom>
          <a:ln w="952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3620614-BE24-158B-1FB2-DAF59ECB0B41}"/>
              </a:ext>
            </a:extLst>
          </p:cNvPr>
          <p:cNvSpPr txBox="1"/>
          <p:nvPr/>
        </p:nvSpPr>
        <p:spPr>
          <a:xfrm>
            <a:off x="11419988" y="5543719"/>
            <a:ext cx="936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Tw Cen MT" panose="020B0602020104020603"/>
                <a:ea typeface="+mn-ea"/>
                <a:cs typeface="+mn-cs"/>
              </a:rPr>
              <a:t>Time</a:t>
            </a:r>
          </a:p>
        </p:txBody>
      </p:sp>
      <p:sp>
        <p:nvSpPr>
          <p:cNvPr id="10" name="Content Placeholder 2">
            <a:extLst>
              <a:ext uri="{FF2B5EF4-FFF2-40B4-BE49-F238E27FC236}">
                <a16:creationId xmlns:a16="http://schemas.microsoft.com/office/drawing/2014/main" id="{70767F8F-C59E-1133-B907-B8484DA3ECD3}"/>
              </a:ext>
            </a:extLst>
          </p:cNvPr>
          <p:cNvSpPr txBox="1">
            <a:spLocks/>
          </p:cNvSpPr>
          <p:nvPr/>
        </p:nvSpPr>
        <p:spPr>
          <a:xfrm>
            <a:off x="285200" y="1099400"/>
            <a:ext cx="4118897" cy="5099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1A0E3B"/>
                </a:solidFill>
                <a:effectLst/>
                <a:uLnTx/>
                <a:uFillTx/>
                <a:latin typeface="Tw Cen MT"/>
                <a:ea typeface="+mn-ea"/>
                <a:cs typeface="+mn-cs"/>
              </a:rPr>
              <a:t>How do we know 100% of the Universe if we have not seen it all? Spatial dimension could be infinite...</a:t>
            </a:r>
            <a:endParaRPr kumimoji="0" lang="en-US" sz="2100" b="0" i="0" u="none" strike="noStrike" kern="1200" cap="none" spc="0" normalizeH="0" baseline="0" noProof="0">
              <a:ln>
                <a:noFill/>
              </a:ln>
              <a:solidFill>
                <a:srgbClr val="1A0E3B"/>
              </a:solidFill>
              <a:effectLst/>
              <a:uLnTx/>
              <a:uFillTx/>
              <a:latin typeface="Tw Cen MT" panose="020B06020201040206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noFill/>
              </a:ln>
              <a:solidFill>
                <a:srgbClr val="1A0E3B"/>
              </a:solidFill>
              <a:effectLst/>
              <a:uLnTx/>
              <a:uFillTx/>
              <a:latin typeface="Tw Cen MT" panose="020B06020201040206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1A0E3B"/>
                </a:solidFill>
                <a:effectLst/>
                <a:uLnTx/>
                <a:uFillTx/>
                <a:latin typeface="Tw Cen MT"/>
                <a:ea typeface="+mn-ea"/>
                <a:cs typeface="+mn-cs"/>
              </a:rPr>
              <a:t>Curvature of the Universe appears flat. Einstein's General Relativity gives us a critical density at which point the universe transitions between positive and negative curvature.</a:t>
            </a:r>
            <a:endParaRPr kumimoji="0" lang="en-US" sz="2100" b="0" i="0" u="none" strike="noStrike" kern="1200" cap="none" spc="0" normalizeH="0" baseline="0" noProof="0">
              <a:ln>
                <a:noFill/>
              </a:ln>
              <a:solidFill>
                <a:srgbClr val="1A0E3B"/>
              </a:solidFill>
              <a:effectLst/>
              <a:uLnTx/>
              <a:uFillTx/>
              <a:latin typeface="Tw Cen MT" panose="020B06020201040206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noFill/>
              </a:ln>
              <a:solidFill>
                <a:srgbClr val="1A0E3B"/>
              </a:solidFill>
              <a:effectLst/>
              <a:uLnTx/>
              <a:uFillTx/>
              <a:latin typeface="Tw Cen MT" panose="020B06020201040206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1A0E3B"/>
                </a:solidFill>
                <a:effectLst/>
                <a:uLnTx/>
                <a:uFillTx/>
                <a:latin typeface="Tw Cen MT"/>
                <a:ea typeface="+mn-ea"/>
                <a:cs typeface="+mn-cs"/>
              </a:rPr>
              <a:t>Additionally, the Universe appears to be expanding, rather the volume of the Universe is increasing.</a:t>
            </a:r>
            <a:endParaRPr kumimoji="0" lang="en-US" sz="2100" b="0" i="0" u="none" strike="noStrike" kern="1200" cap="none" spc="0" normalizeH="0" baseline="0" noProof="0">
              <a:ln>
                <a:noFill/>
              </a:ln>
              <a:solidFill>
                <a:srgbClr val="1A0E3B"/>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1389569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What is Dark Matter?</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8" name="Picture 7">
            <a:extLst>
              <a:ext uri="{FF2B5EF4-FFF2-40B4-BE49-F238E27FC236}">
                <a16:creationId xmlns:a16="http://schemas.microsoft.com/office/drawing/2014/main" id="{C17E53E8-72B6-D298-C018-993297CCCB5D}"/>
              </a:ext>
            </a:extLst>
          </p:cNvPr>
          <p:cNvPicPr>
            <a:picLocks noChangeAspect="1"/>
          </p:cNvPicPr>
          <p:nvPr/>
        </p:nvPicPr>
        <p:blipFill>
          <a:blip r:embed="rId3"/>
          <a:stretch>
            <a:fillRect/>
          </a:stretch>
        </p:blipFill>
        <p:spPr>
          <a:xfrm>
            <a:off x="7314232" y="1005840"/>
            <a:ext cx="4694888" cy="2640874"/>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F5BE9543-EF2A-F79F-5BD1-2A7ED6472597}"/>
                  </a:ext>
                </a:extLst>
              </p14:cNvPr>
              <p14:cNvContentPartPr/>
              <p14:nvPr/>
            </p14:nvContentPartPr>
            <p14:xfrm>
              <a:off x="8732983" y="1709126"/>
              <a:ext cx="2949840" cy="1361520"/>
            </p14:xfrm>
          </p:contentPart>
        </mc:Choice>
        <mc:Fallback xmlns="">
          <p:pic>
            <p:nvPicPr>
              <p:cNvPr id="11" name="Ink 10">
                <a:extLst>
                  <a:ext uri="{FF2B5EF4-FFF2-40B4-BE49-F238E27FC236}">
                    <a16:creationId xmlns:a16="http://schemas.microsoft.com/office/drawing/2014/main" id="{F5BE9543-EF2A-F79F-5BD1-2A7ED6472597}"/>
                  </a:ext>
                </a:extLst>
              </p:cNvPr>
              <p:cNvPicPr/>
              <p:nvPr/>
            </p:nvPicPr>
            <p:blipFill>
              <a:blip r:embed="rId5"/>
              <a:stretch>
                <a:fillRect/>
              </a:stretch>
            </p:blipFill>
            <p:spPr>
              <a:xfrm>
                <a:off x="8726863" y="1703006"/>
                <a:ext cx="2962080" cy="1373760"/>
              </a:xfrm>
              <a:prstGeom prst="rect">
                <a:avLst/>
              </a:prstGeom>
            </p:spPr>
          </p:pic>
        </mc:Fallback>
      </mc:AlternateContent>
      <p:sp>
        <p:nvSpPr>
          <p:cNvPr id="12" name="TextBox 11">
            <a:extLst>
              <a:ext uri="{FF2B5EF4-FFF2-40B4-BE49-F238E27FC236}">
                <a16:creationId xmlns:a16="http://schemas.microsoft.com/office/drawing/2014/main" id="{7EE5251F-EB12-D40F-8EE8-DCD9745E1E04}"/>
              </a:ext>
            </a:extLst>
          </p:cNvPr>
          <p:cNvSpPr txBox="1"/>
          <p:nvPr/>
        </p:nvSpPr>
        <p:spPr>
          <a:xfrm>
            <a:off x="10674350" y="1709126"/>
            <a:ext cx="20029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Tw Cen MT" panose="020B0602020104020603"/>
                <a:ea typeface="+mn-ea"/>
                <a:cs typeface="+mn-cs"/>
              </a:rPr>
              <a:t>Dark Matter Halo</a:t>
            </a:r>
          </a:p>
        </p:txBody>
      </p:sp>
      <p:sp>
        <p:nvSpPr>
          <p:cNvPr id="7" name="TextBox 6">
            <a:extLst>
              <a:ext uri="{FF2B5EF4-FFF2-40B4-BE49-F238E27FC236}">
                <a16:creationId xmlns:a16="http://schemas.microsoft.com/office/drawing/2014/main" id="{A9860F2C-6BE9-B0CF-D3FC-E87179573378}"/>
              </a:ext>
            </a:extLst>
          </p:cNvPr>
          <p:cNvSpPr txBox="1"/>
          <p:nvPr/>
        </p:nvSpPr>
        <p:spPr>
          <a:xfrm>
            <a:off x="10711188" y="3429000"/>
            <a:ext cx="22373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Mario De Leo</a:t>
            </a:r>
          </a:p>
        </p:txBody>
      </p:sp>
      <p:sp>
        <p:nvSpPr>
          <p:cNvPr id="16" name="Content Placeholder 2">
            <a:extLst>
              <a:ext uri="{FF2B5EF4-FFF2-40B4-BE49-F238E27FC236}">
                <a16:creationId xmlns:a16="http://schemas.microsoft.com/office/drawing/2014/main" id="{5D1716D0-728F-F0DC-768D-16018A6CF6D5}"/>
              </a:ext>
            </a:extLst>
          </p:cNvPr>
          <p:cNvSpPr>
            <a:spLocks noGrp="1"/>
          </p:cNvSpPr>
          <p:nvPr>
            <p:ph idx="1"/>
          </p:nvPr>
        </p:nvSpPr>
        <p:spPr>
          <a:xfrm>
            <a:off x="185644" y="900598"/>
            <a:ext cx="4585077" cy="4379801"/>
          </a:xfrm>
        </p:spPr>
        <p:txBody>
          <a:bodyPr vert="horz" lIns="91440" tIns="45720" rIns="91440" bIns="45720" rtlCol="0" anchor="t">
            <a:noAutofit/>
          </a:bodyPr>
          <a:lstStyle/>
          <a:p>
            <a:pPr marL="0" indent="0">
              <a:spcBef>
                <a:spcPts val="100"/>
              </a:spcBef>
              <a:buNone/>
            </a:pPr>
            <a:r>
              <a:rPr lang="en-US" sz="2100">
                <a:latin typeface="Tw Cen MT"/>
              </a:rPr>
              <a:t>In the 1960's, Astronomer Vera Rubin measured rotation curves of nearby spiral galaxies and found they were flat at large distances, differing from what would be expected in a galaxy of only stars and gas. There must be more mass than can be seen!</a:t>
            </a:r>
            <a:endParaRPr lang="en-US" sz="2100"/>
          </a:p>
          <a:p>
            <a:pPr marL="0" indent="0">
              <a:spcBef>
                <a:spcPts val="100"/>
              </a:spcBef>
              <a:buNone/>
            </a:pPr>
            <a:endParaRPr lang="en-US" sz="2100">
              <a:latin typeface="Tw Cen MT"/>
            </a:endParaRPr>
          </a:p>
          <a:p>
            <a:pPr marL="0" indent="0">
              <a:spcBef>
                <a:spcPts val="100"/>
              </a:spcBef>
              <a:buNone/>
            </a:pPr>
            <a:r>
              <a:rPr lang="en-US" sz="2100">
                <a:latin typeface="Tw Cen MT"/>
              </a:rPr>
              <a:t>Every galaxy seems to be embedded in a spherical region of dark matter called a dark matter halo. Dark matter halos are the formation sites of galaxies.</a:t>
            </a:r>
          </a:p>
          <a:p>
            <a:pPr marL="0" indent="0">
              <a:spcBef>
                <a:spcPts val="100"/>
              </a:spcBef>
              <a:buNone/>
            </a:pPr>
            <a:endParaRPr lang="en-US" sz="2100">
              <a:latin typeface="Tw Cen MT"/>
            </a:endParaRPr>
          </a:p>
          <a:p>
            <a:pPr marL="0" indent="0">
              <a:spcBef>
                <a:spcPts val="100"/>
              </a:spcBef>
              <a:buNone/>
            </a:pPr>
            <a:r>
              <a:rPr lang="en-US" sz="2100">
                <a:latin typeface="Tw Cen MT"/>
              </a:rPr>
              <a:t>Gravitational lensing, where mass from a galaxy cluster bends space and distorts the light from background galaxies, provides additional evidence for the need of a dark matter.</a:t>
            </a:r>
          </a:p>
          <a:p>
            <a:pPr marL="0" indent="0">
              <a:buNone/>
            </a:pPr>
            <a:endParaRPr lang="en-US"/>
          </a:p>
        </p:txBody>
      </p:sp>
      <p:pic>
        <p:nvPicPr>
          <p:cNvPr id="18" name="Picture 17">
            <a:extLst>
              <a:ext uri="{FF2B5EF4-FFF2-40B4-BE49-F238E27FC236}">
                <a16:creationId xmlns:a16="http://schemas.microsoft.com/office/drawing/2014/main" id="{76A90FAD-0B00-A324-6714-A9CF82C09F9B}"/>
              </a:ext>
            </a:extLst>
          </p:cNvPr>
          <p:cNvPicPr>
            <a:picLocks noChangeAspect="1"/>
          </p:cNvPicPr>
          <p:nvPr/>
        </p:nvPicPr>
        <p:blipFill>
          <a:blip r:embed="rId6"/>
          <a:stretch>
            <a:fillRect/>
          </a:stretch>
        </p:blipFill>
        <p:spPr>
          <a:xfrm>
            <a:off x="4069685" y="694508"/>
            <a:ext cx="4351383" cy="3263537"/>
          </a:xfrm>
          <a:prstGeom prst="rect">
            <a:avLst/>
          </a:prstGeom>
        </p:spPr>
      </p:pic>
      <p:pic>
        <p:nvPicPr>
          <p:cNvPr id="19" name="Picture 18">
            <a:extLst>
              <a:ext uri="{FF2B5EF4-FFF2-40B4-BE49-F238E27FC236}">
                <a16:creationId xmlns:a16="http://schemas.microsoft.com/office/drawing/2014/main" id="{032841DE-1D68-6C51-825A-ACACD7DABC0C}"/>
              </a:ext>
            </a:extLst>
          </p:cNvPr>
          <p:cNvPicPr>
            <a:picLocks noChangeAspect="1"/>
          </p:cNvPicPr>
          <p:nvPr/>
        </p:nvPicPr>
        <p:blipFill>
          <a:blip r:embed="rId7"/>
          <a:stretch>
            <a:fillRect/>
          </a:stretch>
        </p:blipFill>
        <p:spPr>
          <a:xfrm>
            <a:off x="5124377" y="3769279"/>
            <a:ext cx="3744129" cy="2808097"/>
          </a:xfrm>
          <a:prstGeom prst="rect">
            <a:avLst/>
          </a:prstGeom>
        </p:spPr>
      </p:pic>
      <p:pic>
        <p:nvPicPr>
          <p:cNvPr id="20" name="Picture 19">
            <a:extLst>
              <a:ext uri="{FF2B5EF4-FFF2-40B4-BE49-F238E27FC236}">
                <a16:creationId xmlns:a16="http://schemas.microsoft.com/office/drawing/2014/main" id="{3CE31B05-0AC5-A574-C61B-4339F4615A4F}"/>
              </a:ext>
            </a:extLst>
          </p:cNvPr>
          <p:cNvPicPr>
            <a:picLocks noChangeAspect="1"/>
          </p:cNvPicPr>
          <p:nvPr/>
        </p:nvPicPr>
        <p:blipFill>
          <a:blip r:embed="rId8"/>
          <a:stretch>
            <a:fillRect/>
          </a:stretch>
        </p:blipFill>
        <p:spPr>
          <a:xfrm>
            <a:off x="8914819" y="3755209"/>
            <a:ext cx="2842480" cy="2828472"/>
          </a:xfrm>
          <a:prstGeom prst="rect">
            <a:avLst/>
          </a:prstGeom>
        </p:spPr>
      </p:pic>
      <p:sp>
        <p:nvSpPr>
          <p:cNvPr id="21" name="TextBox 20">
            <a:extLst>
              <a:ext uri="{FF2B5EF4-FFF2-40B4-BE49-F238E27FC236}">
                <a16:creationId xmlns:a16="http://schemas.microsoft.com/office/drawing/2014/main" id="{C61DC865-8B33-A75A-ABF5-937E116AEB29}"/>
              </a:ext>
            </a:extLst>
          </p:cNvPr>
          <p:cNvSpPr txBox="1"/>
          <p:nvPr/>
        </p:nvSpPr>
        <p:spPr>
          <a:xfrm>
            <a:off x="8941076" y="3753781"/>
            <a:ext cx="28424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ESA/Webb, NASA &amp; CSA, J. Rigby</a:t>
            </a:r>
          </a:p>
        </p:txBody>
      </p:sp>
      <p:sp>
        <p:nvSpPr>
          <p:cNvPr id="22" name="TextBox 21">
            <a:extLst>
              <a:ext uri="{FF2B5EF4-FFF2-40B4-BE49-F238E27FC236}">
                <a16:creationId xmlns:a16="http://schemas.microsoft.com/office/drawing/2014/main" id="{ADCF4DC4-F17D-3093-75DE-D3AC0F19CCE5}"/>
              </a:ext>
            </a:extLst>
          </p:cNvPr>
          <p:cNvSpPr txBox="1"/>
          <p:nvPr/>
        </p:nvSpPr>
        <p:spPr>
          <a:xfrm>
            <a:off x="4975035" y="3755286"/>
            <a:ext cx="223736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NASA, ESA, L. </a:t>
            </a:r>
            <a:r>
              <a:rPr kumimoji="0" lang="en-US" sz="900" b="0" i="0" u="none" strike="noStrike" kern="1200" cap="none" spc="0" normalizeH="0" baseline="0" noProof="0" err="1">
                <a:ln>
                  <a:noFill/>
                </a:ln>
                <a:solidFill>
                  <a:srgbClr val="E7E6E6">
                    <a:lumMod val="75000"/>
                  </a:srgbClr>
                </a:solidFill>
                <a:effectLst/>
                <a:uLnTx/>
                <a:uFillTx/>
                <a:latin typeface="American Typewriter" panose="02090604020004020304" pitchFamily="18" charset="77"/>
                <a:ea typeface="+mn-ea"/>
                <a:cs typeface="+mn-cs"/>
              </a:rPr>
              <a:t>Calcada</a:t>
            </a:r>
            <a:endPar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endParaRPr>
          </a:p>
        </p:txBody>
      </p:sp>
      <p:sp>
        <p:nvSpPr>
          <p:cNvPr id="23" name="TextBox 22">
            <a:extLst>
              <a:ext uri="{FF2B5EF4-FFF2-40B4-BE49-F238E27FC236}">
                <a16:creationId xmlns:a16="http://schemas.microsoft.com/office/drawing/2014/main" id="{64FD280C-3CEE-3F8F-E816-AE9C4C81BF0A}"/>
              </a:ext>
            </a:extLst>
          </p:cNvPr>
          <p:cNvSpPr txBox="1"/>
          <p:nvPr/>
        </p:nvSpPr>
        <p:spPr>
          <a:xfrm>
            <a:off x="5556193" y="2973305"/>
            <a:ext cx="22373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75000"/>
                  </a:srgbClr>
                </a:solidFill>
                <a:effectLst/>
                <a:uLnTx/>
                <a:uFillTx/>
                <a:latin typeface="American Typewriter" panose="02090604020004020304" pitchFamily="18" charset="77"/>
                <a:ea typeface="+mn-ea"/>
                <a:cs typeface="+mn-cs"/>
              </a:rPr>
              <a:t>Credit: Pearson Ed.</a:t>
            </a:r>
          </a:p>
        </p:txBody>
      </p:sp>
    </p:spTree>
    <p:extLst>
      <p:ext uri="{BB962C8B-B14F-4D97-AF65-F5344CB8AC3E}">
        <p14:creationId xmlns:p14="http://schemas.microsoft.com/office/powerpoint/2010/main" val="2504583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What is Dark Matter?</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9" name="Picture 8">
            <a:extLst>
              <a:ext uri="{FF2B5EF4-FFF2-40B4-BE49-F238E27FC236}">
                <a16:creationId xmlns:a16="http://schemas.microsoft.com/office/drawing/2014/main" id="{A5BAFE95-B46D-D051-5944-EBBA781CA538}"/>
              </a:ext>
            </a:extLst>
          </p:cNvPr>
          <p:cNvPicPr>
            <a:picLocks noChangeAspect="1"/>
          </p:cNvPicPr>
          <p:nvPr/>
        </p:nvPicPr>
        <p:blipFill>
          <a:blip r:embed="rId3"/>
          <a:stretch>
            <a:fillRect/>
          </a:stretch>
        </p:blipFill>
        <p:spPr>
          <a:xfrm>
            <a:off x="6154769" y="901553"/>
            <a:ext cx="4345033" cy="3138079"/>
          </a:xfrm>
          <a:prstGeom prst="rect">
            <a:avLst/>
          </a:prstGeom>
        </p:spPr>
      </p:pic>
      <p:pic>
        <p:nvPicPr>
          <p:cNvPr id="13" name="Picture 12">
            <a:extLst>
              <a:ext uri="{FF2B5EF4-FFF2-40B4-BE49-F238E27FC236}">
                <a16:creationId xmlns:a16="http://schemas.microsoft.com/office/drawing/2014/main" id="{4DFA824B-5CC0-6DD6-85C2-51575A0583D5}"/>
              </a:ext>
            </a:extLst>
          </p:cNvPr>
          <p:cNvPicPr>
            <a:picLocks noChangeAspect="1"/>
          </p:cNvPicPr>
          <p:nvPr/>
        </p:nvPicPr>
        <p:blipFill>
          <a:blip r:embed="rId4"/>
          <a:stretch>
            <a:fillRect/>
          </a:stretch>
        </p:blipFill>
        <p:spPr>
          <a:xfrm>
            <a:off x="4766647" y="4039632"/>
            <a:ext cx="7005166" cy="2464170"/>
          </a:xfrm>
          <a:prstGeom prst="rect">
            <a:avLst/>
          </a:prstGeom>
        </p:spPr>
      </p:pic>
      <p:sp>
        <p:nvSpPr>
          <p:cNvPr id="17" name="Content Placeholder 2">
            <a:extLst>
              <a:ext uri="{FF2B5EF4-FFF2-40B4-BE49-F238E27FC236}">
                <a16:creationId xmlns:a16="http://schemas.microsoft.com/office/drawing/2014/main" id="{675A7405-5F71-F29F-334A-31551163A04C}"/>
              </a:ext>
            </a:extLst>
          </p:cNvPr>
          <p:cNvSpPr>
            <a:spLocks noGrp="1"/>
          </p:cNvSpPr>
          <p:nvPr>
            <p:ph idx="1"/>
          </p:nvPr>
        </p:nvSpPr>
        <p:spPr>
          <a:xfrm>
            <a:off x="323711" y="1080166"/>
            <a:ext cx="4505870" cy="4965631"/>
          </a:xfrm>
        </p:spPr>
        <p:txBody>
          <a:bodyPr vert="horz" lIns="91440" tIns="45720" rIns="91440" bIns="45720" rtlCol="0" anchor="t">
            <a:noAutofit/>
          </a:bodyPr>
          <a:lstStyle/>
          <a:p>
            <a:pPr marL="0" indent="0">
              <a:buNone/>
            </a:pPr>
            <a:r>
              <a:rPr lang="en-US" sz="2100" dirty="0">
                <a:latin typeface="Tw Cen MT"/>
              </a:rPr>
              <a:t>Evidence of dark matter halos is observed in major mergers of galaxies. Most notably, the Bullet Cluster.</a:t>
            </a:r>
            <a:endParaRPr lang="en-US" sz="2100" dirty="0"/>
          </a:p>
          <a:p>
            <a:pPr marL="0" indent="0">
              <a:buNone/>
            </a:pPr>
            <a:endParaRPr lang="en-US" sz="2100" dirty="0">
              <a:latin typeface="Tw Cen MT"/>
            </a:endParaRPr>
          </a:p>
          <a:p>
            <a:pPr marL="0" indent="0">
              <a:buNone/>
            </a:pPr>
            <a:r>
              <a:rPr lang="en-US" sz="2100" dirty="0">
                <a:latin typeface="Tw Cen MT"/>
              </a:rPr>
              <a:t>The distribution of gas is seen in red through X-ray and the distribution of mass is seen in blue and in the green contours. The gas is slowed down during the collision and resides at the point of contact. The stars pass through.</a:t>
            </a:r>
            <a:endParaRPr lang="en-US" sz="2100" dirty="0"/>
          </a:p>
          <a:p>
            <a:pPr marL="0" indent="0">
              <a:buNone/>
            </a:pPr>
            <a:endParaRPr lang="en-US" sz="2100" dirty="0"/>
          </a:p>
          <a:p>
            <a:pPr marL="0" indent="0">
              <a:buNone/>
            </a:pPr>
            <a:r>
              <a:rPr lang="en-US" sz="2100" dirty="0">
                <a:latin typeface="Tw Cen MT"/>
              </a:rPr>
              <a:t>More mass is needed than can be explained by stars alone, i.e., a dark matter. Additionally, the dark matter must be “</a:t>
            </a:r>
            <a:r>
              <a:rPr lang="en-US" sz="2100" dirty="0" err="1">
                <a:latin typeface="Tw Cen MT"/>
              </a:rPr>
              <a:t>collisionless</a:t>
            </a:r>
            <a:r>
              <a:rPr lang="en-US" sz="2100" dirty="0">
                <a:latin typeface="Tw Cen MT"/>
              </a:rPr>
              <a:t>”.</a:t>
            </a:r>
            <a:endParaRPr lang="en-US" sz="2100" dirty="0"/>
          </a:p>
          <a:p>
            <a:pPr marL="0" indent="0">
              <a:buNone/>
            </a:pPr>
            <a:endParaRPr lang="en-US" sz="1800" dirty="0"/>
          </a:p>
          <a:p>
            <a:pPr marL="0" indent="0">
              <a:buNone/>
            </a:pPr>
            <a:endParaRPr lang="en-US" sz="1800" dirty="0"/>
          </a:p>
          <a:p>
            <a:pPr marL="0" indent="0">
              <a:buNone/>
            </a:pPr>
            <a:endParaRPr lang="en-US" dirty="0"/>
          </a:p>
        </p:txBody>
      </p:sp>
      <p:pic>
        <p:nvPicPr>
          <p:cNvPr id="24" name="Picture 23">
            <a:extLst>
              <a:ext uri="{FF2B5EF4-FFF2-40B4-BE49-F238E27FC236}">
                <a16:creationId xmlns:a16="http://schemas.microsoft.com/office/drawing/2014/main" id="{B9CE57AA-3FA9-B1D5-B879-DB9E3F2F0C65}"/>
              </a:ext>
            </a:extLst>
          </p:cNvPr>
          <p:cNvPicPr>
            <a:picLocks noChangeAspect="1"/>
          </p:cNvPicPr>
          <p:nvPr/>
        </p:nvPicPr>
        <p:blipFill>
          <a:blip r:embed="rId5"/>
          <a:stretch>
            <a:fillRect/>
          </a:stretch>
        </p:blipFill>
        <p:spPr>
          <a:xfrm>
            <a:off x="5589451" y="2771346"/>
            <a:ext cx="1013097" cy="759823"/>
          </a:xfrm>
          <a:prstGeom prst="rect">
            <a:avLst/>
          </a:prstGeom>
        </p:spPr>
      </p:pic>
      <p:pic>
        <p:nvPicPr>
          <p:cNvPr id="25" name="Picture 24">
            <a:extLst>
              <a:ext uri="{FF2B5EF4-FFF2-40B4-BE49-F238E27FC236}">
                <a16:creationId xmlns:a16="http://schemas.microsoft.com/office/drawing/2014/main" id="{7CC6F69A-FA93-1018-728E-F642232267F0}"/>
              </a:ext>
            </a:extLst>
          </p:cNvPr>
          <p:cNvPicPr>
            <a:picLocks noChangeAspect="1"/>
          </p:cNvPicPr>
          <p:nvPr/>
        </p:nvPicPr>
        <p:blipFill>
          <a:blip r:embed="rId5"/>
          <a:stretch>
            <a:fillRect/>
          </a:stretch>
        </p:blipFill>
        <p:spPr>
          <a:xfrm>
            <a:off x="10153567" y="1425190"/>
            <a:ext cx="1571339" cy="1178505"/>
          </a:xfrm>
          <a:prstGeom prst="rect">
            <a:avLst/>
          </a:prstGeom>
        </p:spPr>
      </p:pic>
      <p:cxnSp>
        <p:nvCxnSpPr>
          <p:cNvPr id="26" name="Straight Arrow Connector 25">
            <a:extLst>
              <a:ext uri="{FF2B5EF4-FFF2-40B4-BE49-F238E27FC236}">
                <a16:creationId xmlns:a16="http://schemas.microsoft.com/office/drawing/2014/main" id="{E432D01D-3525-F580-AB88-1B31BA009668}"/>
              </a:ext>
            </a:extLst>
          </p:cNvPr>
          <p:cNvCxnSpPr>
            <a:cxnSpLocks/>
          </p:cNvCxnSpPr>
          <p:nvPr/>
        </p:nvCxnSpPr>
        <p:spPr>
          <a:xfrm flipV="1">
            <a:off x="6420816" y="2861399"/>
            <a:ext cx="846765" cy="186482"/>
          </a:xfrm>
          <a:prstGeom prst="straightConnector1">
            <a:avLst/>
          </a:prstGeom>
          <a:ln w="952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FD507DC-E61B-ADB5-7A2D-38FEE45B0C86}"/>
              </a:ext>
            </a:extLst>
          </p:cNvPr>
          <p:cNvCxnSpPr>
            <a:cxnSpLocks/>
          </p:cNvCxnSpPr>
          <p:nvPr/>
        </p:nvCxnSpPr>
        <p:spPr>
          <a:xfrm flipH="1">
            <a:off x="9609088" y="2086708"/>
            <a:ext cx="859445" cy="187418"/>
          </a:xfrm>
          <a:prstGeom prst="straightConnector1">
            <a:avLst/>
          </a:prstGeom>
          <a:ln w="952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DCF4DC4-F17D-3093-75DE-D3AC0F19CCE5}"/>
              </a:ext>
            </a:extLst>
          </p:cNvPr>
          <p:cNvSpPr txBox="1"/>
          <p:nvPr/>
        </p:nvSpPr>
        <p:spPr>
          <a:xfrm>
            <a:off x="5865346" y="888819"/>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ea"/>
                <a:cs typeface="+mn-cs"/>
              </a:rPr>
              <a:t>Credit: </a:t>
            </a: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lt"/>
                <a:cs typeface="+mn-lt"/>
              </a:rPr>
              <a:t>NASA/CXC/M. Weiss</a:t>
            </a:r>
            <a:endPar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ea"/>
              <a:cs typeface="+mn-cs"/>
            </a:endParaRPr>
          </a:p>
        </p:txBody>
      </p:sp>
      <p:sp>
        <p:nvSpPr>
          <p:cNvPr id="2" name="TextBox 1">
            <a:extLst>
              <a:ext uri="{FF2B5EF4-FFF2-40B4-BE49-F238E27FC236}">
                <a16:creationId xmlns:a16="http://schemas.microsoft.com/office/drawing/2014/main" id="{D5D8C2A8-6377-816F-0A8E-FE24A596143B}"/>
              </a:ext>
            </a:extLst>
          </p:cNvPr>
          <p:cNvSpPr txBox="1"/>
          <p:nvPr/>
        </p:nvSpPr>
        <p:spPr>
          <a:xfrm>
            <a:off x="8777647" y="5961859"/>
            <a:ext cx="3197689"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ea"/>
                <a:cs typeface="+mn-cs"/>
              </a:rPr>
              <a:t>Credit: </a:t>
            </a:r>
            <a:r>
              <a:rPr kumimoji="0" lang="en-US" sz="900" b="0" i="0" u="none" strike="noStrike" kern="1200" cap="none" spc="0" normalizeH="0" baseline="0" noProof="0" err="1">
                <a:ln>
                  <a:noFill/>
                </a:ln>
                <a:solidFill>
                  <a:srgbClr val="2C2C30">
                    <a:lumMod val="50000"/>
                    <a:lumOff val="50000"/>
                  </a:srgbClr>
                </a:solidFill>
                <a:effectLst/>
                <a:uLnTx/>
                <a:uFillTx/>
                <a:latin typeface="American Typewriter"/>
                <a:ea typeface="+mn-lt"/>
                <a:cs typeface="+mn-lt"/>
              </a:rPr>
              <a:t>V.A.Ryabov</a:t>
            </a: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lt"/>
                <a:cs typeface="+mn-lt"/>
              </a:rPr>
              <a:t>, </a:t>
            </a:r>
            <a:r>
              <a:rPr kumimoji="0" lang="en-US" sz="900" b="0" i="0" u="none" strike="noStrike" kern="1200" cap="none" spc="0" normalizeH="0" baseline="0" noProof="0" err="1">
                <a:ln>
                  <a:noFill/>
                </a:ln>
                <a:solidFill>
                  <a:srgbClr val="2C2C30">
                    <a:lumMod val="50000"/>
                    <a:lumOff val="50000"/>
                  </a:srgbClr>
                </a:solidFill>
                <a:effectLst/>
                <a:uLnTx/>
                <a:uFillTx/>
                <a:latin typeface="American Typewriter"/>
                <a:ea typeface="+mn-lt"/>
                <a:cs typeface="+mn-lt"/>
              </a:rPr>
              <a:t>V.A.Charev</a:t>
            </a: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lt"/>
                <a:cs typeface="+mn-lt"/>
              </a:rPr>
              <a:t>, </a:t>
            </a:r>
            <a:r>
              <a:rPr kumimoji="0" lang="en-US" sz="900" b="0" i="0" u="none" strike="noStrike" kern="1200" cap="none" spc="0" normalizeH="0" baseline="0" noProof="0" err="1">
                <a:ln>
                  <a:noFill/>
                </a:ln>
                <a:solidFill>
                  <a:srgbClr val="2C2C30">
                    <a:lumMod val="50000"/>
                    <a:lumOff val="50000"/>
                  </a:srgbClr>
                </a:solidFill>
                <a:effectLst/>
                <a:uLnTx/>
                <a:uFillTx/>
                <a:latin typeface="American Typewriter"/>
                <a:ea typeface="+mn-lt"/>
                <a:cs typeface="+mn-lt"/>
              </a:rPr>
              <a:t>A.M.Chovrebov</a:t>
            </a:r>
            <a:endParaRPr kumimoji="0" lang="en-US" sz="900" b="0" i="0" u="none" strike="noStrike" kern="1200" cap="none" spc="0" normalizeH="0" baseline="0" noProof="0" err="1">
              <a:ln>
                <a:noFill/>
              </a:ln>
              <a:solidFill>
                <a:srgbClr val="2C2C30">
                  <a:lumMod val="50000"/>
                  <a:lumOff val="50000"/>
                </a:srgbClr>
              </a:solidFill>
              <a:effectLst/>
              <a:uLnTx/>
              <a:uFillTx/>
              <a:latin typeface="American Typewriter"/>
              <a:ea typeface="+mn-ea"/>
              <a:cs typeface="+mn-cs"/>
            </a:endParaRPr>
          </a:p>
        </p:txBody>
      </p:sp>
    </p:spTree>
    <p:extLst>
      <p:ext uri="{BB962C8B-B14F-4D97-AF65-F5344CB8AC3E}">
        <p14:creationId xmlns:p14="http://schemas.microsoft.com/office/powerpoint/2010/main" val="4007077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diagram of a dark matter experiment&#10;&#10;Description automatically generated">
            <a:extLst>
              <a:ext uri="{FF2B5EF4-FFF2-40B4-BE49-F238E27FC236}">
                <a16:creationId xmlns:a16="http://schemas.microsoft.com/office/drawing/2014/main" id="{F2B89E45-340E-9D48-E5D3-AB877F3E7DC7}"/>
              </a:ext>
            </a:extLst>
          </p:cNvPr>
          <p:cNvPicPr>
            <a:picLocks noChangeAspect="1"/>
          </p:cNvPicPr>
          <p:nvPr/>
        </p:nvPicPr>
        <p:blipFill>
          <a:blip r:embed="rId3"/>
          <a:stretch>
            <a:fillRect/>
          </a:stretch>
        </p:blipFill>
        <p:spPr>
          <a:xfrm>
            <a:off x="8323090" y="825730"/>
            <a:ext cx="3210646" cy="2512110"/>
          </a:xfrm>
          <a:prstGeom prst="rect">
            <a:avLst/>
          </a:prstGeom>
        </p:spPr>
      </p:pic>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Direct Observations?</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6" name="Content Placeholder 2">
            <a:extLst>
              <a:ext uri="{FF2B5EF4-FFF2-40B4-BE49-F238E27FC236}">
                <a16:creationId xmlns:a16="http://schemas.microsoft.com/office/drawing/2014/main" id="{D706508F-7F54-EB53-97D3-64360CB444F6}"/>
              </a:ext>
            </a:extLst>
          </p:cNvPr>
          <p:cNvSpPr>
            <a:spLocks noGrp="1"/>
          </p:cNvSpPr>
          <p:nvPr>
            <p:ph idx="1"/>
          </p:nvPr>
        </p:nvSpPr>
        <p:spPr>
          <a:xfrm>
            <a:off x="310054" y="1103201"/>
            <a:ext cx="5339889" cy="5133842"/>
          </a:xfrm>
        </p:spPr>
        <p:txBody>
          <a:bodyPr vert="horz" lIns="91440" tIns="45720" rIns="91440" bIns="45720" rtlCol="0" anchor="t">
            <a:noAutofit/>
          </a:bodyPr>
          <a:lstStyle/>
          <a:p>
            <a:pPr marL="0" indent="0">
              <a:buNone/>
            </a:pPr>
            <a:r>
              <a:rPr lang="en-US" sz="2100">
                <a:latin typeface="Tw Cen MT"/>
              </a:rPr>
              <a:t>We have discussed indirect observations that suggest there is extra matter in the universe that is dark, but what is dark matter actually? Can we directly observe dark matter?</a:t>
            </a:r>
            <a:endParaRPr lang="en-US" sz="2100"/>
          </a:p>
          <a:p>
            <a:pPr marL="0" indent="0">
              <a:buNone/>
            </a:pPr>
            <a:endParaRPr lang="en-US" sz="2100">
              <a:latin typeface="Tw Cen MT"/>
            </a:endParaRPr>
          </a:p>
          <a:p>
            <a:pPr marL="0" indent="0">
              <a:buNone/>
            </a:pPr>
            <a:r>
              <a:rPr lang="en-US" sz="2100" u="sng">
                <a:latin typeface="Tw Cen MT"/>
              </a:rPr>
              <a:t>Two leading theories:</a:t>
            </a:r>
            <a:endParaRPr lang="en-US" sz="2100" u="sng"/>
          </a:p>
          <a:p>
            <a:pPr marL="0" indent="0">
              <a:buNone/>
            </a:pPr>
            <a:r>
              <a:rPr lang="en-US" sz="2100">
                <a:latin typeface="Tw Cen MT"/>
              </a:rPr>
              <a:t>MACHOS- Massive compact halo objects</a:t>
            </a:r>
          </a:p>
          <a:p>
            <a:pPr marL="0" indent="0">
              <a:buNone/>
            </a:pPr>
            <a:r>
              <a:rPr lang="en-US" sz="2100">
                <a:latin typeface="Tw Cen MT"/>
              </a:rPr>
              <a:t>WIMPS- Weakly Interacting massive particles (Cold Dark Matter, CDM)</a:t>
            </a:r>
            <a:endParaRPr lang="en-US" sz="2100"/>
          </a:p>
          <a:p>
            <a:pPr marL="0" indent="0">
              <a:buNone/>
            </a:pPr>
            <a:endParaRPr lang="en-US" sz="2100"/>
          </a:p>
          <a:p>
            <a:pPr marL="0" indent="0">
              <a:buNone/>
            </a:pPr>
            <a:r>
              <a:rPr lang="en-US" sz="2100">
                <a:latin typeface="Tw Cen MT"/>
              </a:rPr>
              <a:t>Although there should be millions to trillions of dark matter particles passing through your body every second, so far, no direct detection has occurred. Dark matter remains a mystery!</a:t>
            </a:r>
          </a:p>
        </p:txBody>
      </p:sp>
      <p:pic>
        <p:nvPicPr>
          <p:cNvPr id="2" name="Picture 2" descr="A diagram of a mass of the same type of mass&#10;&#10;Description automatically generated">
            <a:extLst>
              <a:ext uri="{FF2B5EF4-FFF2-40B4-BE49-F238E27FC236}">
                <a16:creationId xmlns:a16="http://schemas.microsoft.com/office/drawing/2014/main" id="{023C8779-E069-E2FB-6526-DB8E9C677DDB}"/>
              </a:ext>
            </a:extLst>
          </p:cNvPr>
          <p:cNvPicPr>
            <a:picLocks noChangeAspect="1"/>
          </p:cNvPicPr>
          <p:nvPr/>
        </p:nvPicPr>
        <p:blipFill>
          <a:blip r:embed="rId4"/>
          <a:stretch>
            <a:fillRect/>
          </a:stretch>
        </p:blipFill>
        <p:spPr>
          <a:xfrm>
            <a:off x="6290369" y="3330054"/>
            <a:ext cx="4965512" cy="3386026"/>
          </a:xfrm>
          <a:prstGeom prst="rect">
            <a:avLst/>
          </a:prstGeom>
        </p:spPr>
      </p:pic>
      <p:pic>
        <p:nvPicPr>
          <p:cNvPr id="8" name="Picture 8" descr="A diagram of a particle&#10;&#10;Description automatically generated">
            <a:extLst>
              <a:ext uri="{FF2B5EF4-FFF2-40B4-BE49-F238E27FC236}">
                <a16:creationId xmlns:a16="http://schemas.microsoft.com/office/drawing/2014/main" id="{B561BAB6-4C0C-08C7-FAFF-2349380530DD}"/>
              </a:ext>
            </a:extLst>
          </p:cNvPr>
          <p:cNvPicPr>
            <a:picLocks noChangeAspect="1"/>
          </p:cNvPicPr>
          <p:nvPr/>
        </p:nvPicPr>
        <p:blipFill>
          <a:blip r:embed="rId5"/>
          <a:stretch>
            <a:fillRect/>
          </a:stretch>
        </p:blipFill>
        <p:spPr>
          <a:xfrm>
            <a:off x="6094719" y="715813"/>
            <a:ext cx="2205319" cy="2448809"/>
          </a:xfrm>
          <a:prstGeom prst="rect">
            <a:avLst/>
          </a:prstGeom>
        </p:spPr>
      </p:pic>
      <p:sp>
        <p:nvSpPr>
          <p:cNvPr id="9" name="TextBox 8">
            <a:extLst>
              <a:ext uri="{FF2B5EF4-FFF2-40B4-BE49-F238E27FC236}">
                <a16:creationId xmlns:a16="http://schemas.microsoft.com/office/drawing/2014/main" id="{79EE922A-2CA1-5001-479F-60C5580B9E0D}"/>
              </a:ext>
            </a:extLst>
          </p:cNvPr>
          <p:cNvSpPr txBox="1"/>
          <p:nvPr/>
        </p:nvSpPr>
        <p:spPr>
          <a:xfrm>
            <a:off x="5652017" y="2983241"/>
            <a:ext cx="3121024"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ea"/>
                <a:cs typeface="+mn-cs"/>
              </a:rPr>
              <a:t>Credit: </a:t>
            </a: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lt"/>
                <a:cs typeface="+mn-lt"/>
              </a:rPr>
              <a:t>SLAC National Accelerator Lab</a:t>
            </a:r>
            <a:endPar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ea"/>
              <a:cs typeface="+mn-cs"/>
            </a:endParaRPr>
          </a:p>
        </p:txBody>
      </p:sp>
      <p:sp>
        <p:nvSpPr>
          <p:cNvPr id="22" name="TextBox 21">
            <a:extLst>
              <a:ext uri="{FF2B5EF4-FFF2-40B4-BE49-F238E27FC236}">
                <a16:creationId xmlns:a16="http://schemas.microsoft.com/office/drawing/2014/main" id="{ADCF4DC4-F17D-3093-75DE-D3AC0F19CCE5}"/>
              </a:ext>
            </a:extLst>
          </p:cNvPr>
          <p:cNvSpPr txBox="1"/>
          <p:nvPr/>
        </p:nvSpPr>
        <p:spPr>
          <a:xfrm>
            <a:off x="6574380" y="6120334"/>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ea"/>
                <a:cs typeface="+mn-cs"/>
              </a:rPr>
              <a:t>Credit: </a:t>
            </a:r>
            <a:r>
              <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lt"/>
                <a:cs typeface="+mn-lt"/>
              </a:rPr>
              <a:t>Snowmass report, 2013</a:t>
            </a:r>
            <a:endParaRPr kumimoji="0" lang="en-US" sz="900" b="0" i="0" u="none" strike="noStrike" kern="1200" cap="none" spc="0" normalizeH="0" baseline="0" noProof="0">
              <a:ln>
                <a:noFill/>
              </a:ln>
              <a:solidFill>
                <a:srgbClr val="2C2C30">
                  <a:lumMod val="50000"/>
                  <a:lumOff val="50000"/>
                </a:srgbClr>
              </a:solidFill>
              <a:effectLst/>
              <a:uLnTx/>
              <a:uFillTx/>
              <a:latin typeface="American Typewriter"/>
              <a:ea typeface="+mn-ea"/>
              <a:cs typeface="+mn-cs"/>
            </a:endParaRPr>
          </a:p>
        </p:txBody>
      </p:sp>
    </p:spTree>
    <p:extLst>
      <p:ext uri="{BB962C8B-B14F-4D97-AF65-F5344CB8AC3E}">
        <p14:creationId xmlns:p14="http://schemas.microsoft.com/office/powerpoint/2010/main" val="3579651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What is Dark Energy?</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a:xfrm>
            <a:off x="9443313" y="638429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7" name="Content Placeholder 2">
            <a:extLst>
              <a:ext uri="{FF2B5EF4-FFF2-40B4-BE49-F238E27FC236}">
                <a16:creationId xmlns:a16="http://schemas.microsoft.com/office/drawing/2014/main" id="{1F4CAB39-F6EE-3DBF-7324-1427EA962173}"/>
              </a:ext>
            </a:extLst>
          </p:cNvPr>
          <p:cNvSpPr>
            <a:spLocks noGrp="1"/>
          </p:cNvSpPr>
          <p:nvPr>
            <p:ph idx="1"/>
          </p:nvPr>
        </p:nvSpPr>
        <p:spPr>
          <a:xfrm>
            <a:off x="270165" y="1003361"/>
            <a:ext cx="5404205" cy="5446250"/>
          </a:xfrm>
        </p:spPr>
        <p:txBody>
          <a:bodyPr vert="horz" lIns="91440" tIns="45720" rIns="91440" bIns="45720" rtlCol="0" anchor="t">
            <a:normAutofit/>
          </a:bodyPr>
          <a:lstStyle/>
          <a:p>
            <a:pPr marL="0" indent="0">
              <a:buNone/>
            </a:pPr>
            <a:r>
              <a:rPr lang="en-US" sz="2100">
                <a:latin typeface="Tw Cen MT"/>
              </a:rPr>
              <a:t>Measurement of the expansion of the universe has shown that it is doing so at an accelerated rate!</a:t>
            </a:r>
          </a:p>
          <a:p>
            <a:pPr marL="0" indent="0">
              <a:buNone/>
            </a:pPr>
            <a:endParaRPr lang="en-US" sz="2100">
              <a:latin typeface="Tw Cen MT"/>
            </a:endParaRPr>
          </a:p>
          <a:p>
            <a:pPr marL="0" indent="0">
              <a:buNone/>
            </a:pPr>
            <a:r>
              <a:rPr lang="en-US" sz="2100">
                <a:latin typeface="Tw Cen MT"/>
              </a:rPr>
              <a:t>Assuming flat curvature and cold dark matter, an additional energy source is required that has a negative pressure (repulsive gravity) and a constant energy density. Cosmological constant form of dark energy, Λ. Current best cosmological model: ΛCDM.</a:t>
            </a:r>
          </a:p>
          <a:p>
            <a:pPr marL="0" indent="0">
              <a:buNone/>
            </a:pPr>
            <a:endParaRPr lang="en-US" sz="2100">
              <a:latin typeface="Tw Cen MT"/>
            </a:endParaRPr>
          </a:p>
          <a:p>
            <a:pPr marL="0" indent="0">
              <a:buNone/>
            </a:pPr>
            <a:r>
              <a:rPr lang="en-US" sz="2100">
                <a:latin typeface="Tw Cen MT"/>
              </a:rPr>
              <a:t>This form of dark energy is homogenous, it does not clump, and constant energy density means that as the universe expands and the volume increases, more dark energy is created! More space, more dark energy!</a:t>
            </a:r>
            <a:endParaRPr lang="en-US"/>
          </a:p>
        </p:txBody>
      </p:sp>
      <p:cxnSp>
        <p:nvCxnSpPr>
          <p:cNvPr id="13" name="Straight Arrow Connector 12">
            <a:extLst>
              <a:ext uri="{FF2B5EF4-FFF2-40B4-BE49-F238E27FC236}">
                <a16:creationId xmlns:a16="http://schemas.microsoft.com/office/drawing/2014/main" id="{91072D36-8165-6C14-0431-E1ECACBACE2C}"/>
              </a:ext>
            </a:extLst>
          </p:cNvPr>
          <p:cNvCxnSpPr>
            <a:cxnSpLocks/>
          </p:cNvCxnSpPr>
          <p:nvPr/>
        </p:nvCxnSpPr>
        <p:spPr>
          <a:xfrm>
            <a:off x="7250283" y="2724660"/>
            <a:ext cx="74883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8D50BB-2C9A-D4F9-1172-2FE35DBB16DC}"/>
              </a:ext>
            </a:extLst>
          </p:cNvPr>
          <p:cNvSpPr txBox="1"/>
          <p:nvPr/>
        </p:nvSpPr>
        <p:spPr>
          <a:xfrm>
            <a:off x="7346412" y="2073606"/>
            <a:ext cx="748831"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solidFill>
                    <a:srgbClr val="FF0000"/>
                  </a:solidFill>
                </a:ln>
                <a:solidFill>
                  <a:srgbClr val="1A0E3B"/>
                </a:solidFill>
                <a:effectLst/>
                <a:uLnTx/>
                <a:uFillTx/>
                <a:latin typeface="Tw Cen MT" panose="020B0602020104020603"/>
                <a:ea typeface="+mn-ea"/>
                <a:cs typeface="+mn-cs"/>
              </a:rPr>
              <a:t>v</a:t>
            </a:r>
            <a:endParaRPr kumimoji="0" lang="en-US" sz="1800" b="0" i="0" u="none" strike="noStrike" kern="1200" cap="none" spc="0" normalizeH="0" baseline="0" noProof="0">
              <a:ln>
                <a:solidFill>
                  <a:srgbClr val="FF0000"/>
                </a:solidFill>
              </a:ln>
              <a:solidFill>
                <a:srgbClr val="1A0E3B"/>
              </a:solidFill>
              <a:effectLst/>
              <a:uLnTx/>
              <a:uFillTx/>
              <a:latin typeface="Tw Cen MT" panose="020B0602020104020603"/>
              <a:ea typeface="+mn-ea"/>
              <a:cs typeface="+mn-cs"/>
            </a:endParaRPr>
          </a:p>
        </p:txBody>
      </p:sp>
      <p:sp>
        <p:nvSpPr>
          <p:cNvPr id="15" name="Rounded Rectangle 14">
            <a:extLst>
              <a:ext uri="{FF2B5EF4-FFF2-40B4-BE49-F238E27FC236}">
                <a16:creationId xmlns:a16="http://schemas.microsoft.com/office/drawing/2014/main" id="{19942F47-A0E7-16F0-7FAE-57AD6649BA6D}"/>
              </a:ext>
            </a:extLst>
          </p:cNvPr>
          <p:cNvSpPr/>
          <p:nvPr/>
        </p:nvSpPr>
        <p:spPr>
          <a:xfrm>
            <a:off x="6588769" y="2632150"/>
            <a:ext cx="661514" cy="175575"/>
          </a:xfrm>
          <a:prstGeom prst="round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23" name="Straight Connector 22">
            <a:extLst>
              <a:ext uri="{FF2B5EF4-FFF2-40B4-BE49-F238E27FC236}">
                <a16:creationId xmlns:a16="http://schemas.microsoft.com/office/drawing/2014/main" id="{8725F8CA-A158-1BC4-97AF-64F635492770}"/>
              </a:ext>
            </a:extLst>
          </p:cNvPr>
          <p:cNvCxnSpPr>
            <a:cxnSpLocks/>
          </p:cNvCxnSpPr>
          <p:nvPr/>
        </p:nvCxnSpPr>
        <p:spPr>
          <a:xfrm>
            <a:off x="6588769" y="2936986"/>
            <a:ext cx="1410345" cy="6998"/>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34B5763-9535-AB6D-D99D-B44D544EB786}"/>
              </a:ext>
            </a:extLst>
          </p:cNvPr>
          <p:cNvCxnSpPr/>
          <p:nvPr/>
        </p:nvCxnSpPr>
        <p:spPr>
          <a:xfrm>
            <a:off x="9853745" y="1121102"/>
            <a:ext cx="2340244" cy="0"/>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675D3867-A35D-69E4-7C98-840263B2B1B3}"/>
                  </a:ext>
                </a:extLst>
              </p14:cNvPr>
              <p14:cNvContentPartPr/>
              <p14:nvPr/>
            </p14:nvContentPartPr>
            <p14:xfrm>
              <a:off x="7985182" y="1137463"/>
              <a:ext cx="1906920" cy="1824480"/>
            </p14:xfrm>
          </p:contentPart>
        </mc:Choice>
        <mc:Fallback xmlns="">
          <p:pic>
            <p:nvPicPr>
              <p:cNvPr id="30" name="Ink 29">
                <a:extLst>
                  <a:ext uri="{FF2B5EF4-FFF2-40B4-BE49-F238E27FC236}">
                    <a16:creationId xmlns:a16="http://schemas.microsoft.com/office/drawing/2014/main" id="{675D3867-A35D-69E4-7C98-840263B2B1B3}"/>
                  </a:ext>
                </a:extLst>
              </p:cNvPr>
              <p:cNvPicPr/>
              <p:nvPr/>
            </p:nvPicPr>
            <p:blipFill>
              <a:blip r:embed="rId4"/>
              <a:stretch>
                <a:fillRect/>
              </a:stretch>
            </p:blipFill>
            <p:spPr>
              <a:xfrm>
                <a:off x="7961422" y="1113703"/>
                <a:ext cx="1954080" cy="1871640"/>
              </a:xfrm>
              <a:prstGeom prst="rect">
                <a:avLst/>
              </a:prstGeom>
            </p:spPr>
          </p:pic>
        </mc:Fallback>
      </mc:AlternateContent>
      <p:pic>
        <p:nvPicPr>
          <p:cNvPr id="3" name="Picture 2" descr="A diagram of a function&#10;&#10;Description automatically generated">
            <a:extLst>
              <a:ext uri="{FF2B5EF4-FFF2-40B4-BE49-F238E27FC236}">
                <a16:creationId xmlns:a16="http://schemas.microsoft.com/office/drawing/2014/main" id="{FC0ECDAC-064F-759F-9484-4855D569A629}"/>
              </a:ext>
            </a:extLst>
          </p:cNvPr>
          <p:cNvPicPr>
            <a:picLocks noChangeAspect="1"/>
          </p:cNvPicPr>
          <p:nvPr/>
        </p:nvPicPr>
        <p:blipFill>
          <a:blip r:embed="rId5"/>
          <a:stretch>
            <a:fillRect/>
          </a:stretch>
        </p:blipFill>
        <p:spPr>
          <a:xfrm>
            <a:off x="7247449" y="3176298"/>
            <a:ext cx="4388864" cy="3545447"/>
          </a:xfrm>
          <a:prstGeom prst="rect">
            <a:avLst/>
          </a:prstGeom>
        </p:spPr>
      </p:pic>
    </p:spTree>
    <p:extLst>
      <p:ext uri="{BB962C8B-B14F-4D97-AF65-F5344CB8AC3E}">
        <p14:creationId xmlns:p14="http://schemas.microsoft.com/office/powerpoint/2010/main" val="2506505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Different types of stars</a:t>
            </a:r>
          </a:p>
        </p:txBody>
      </p:sp>
      <p:sp>
        <p:nvSpPr>
          <p:cNvPr id="144" name="TextBox 143"/>
          <p:cNvSpPr txBox="1"/>
          <p:nvPr/>
        </p:nvSpPr>
        <p:spPr>
          <a:xfrm>
            <a:off x="0" y="1004760"/>
            <a:ext cx="12192120" cy="5170680"/>
          </a:xfrm>
          <a:prstGeom prst="rect">
            <a:avLst/>
          </a:prstGeom>
          <a:blipFill rotWithShape="0">
            <a:blip r:embed="rId3"/>
            <a:srcRect t="28565" r="15203" b="17376"/>
            <a:stretch/>
          </a:blipFill>
          <a:ln w="0">
            <a:noFill/>
          </a:ln>
        </p:spPr>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prstClr val="black"/>
                </a:solidFill>
                <a:effectLst/>
                <a:uLnTx/>
                <a:uFillTx/>
                <a:latin typeface="Times New Roman"/>
              </a:rPr>
              <a:t> </a:t>
            </a: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B7D85-693B-4259-B0DC-9F768D6BE465}"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lstStyle/>
          <a:p>
            <a:r>
              <a:rPr lang="en-US"/>
              <a:t>What is Dark Energy?</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a:xfrm>
            <a:off x="9443313" y="638429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7" name="Content Placeholder 2">
            <a:extLst>
              <a:ext uri="{FF2B5EF4-FFF2-40B4-BE49-F238E27FC236}">
                <a16:creationId xmlns:a16="http://schemas.microsoft.com/office/drawing/2014/main" id="{1F4CAB39-F6EE-3DBF-7324-1427EA962173}"/>
              </a:ext>
            </a:extLst>
          </p:cNvPr>
          <p:cNvSpPr>
            <a:spLocks noGrp="1"/>
          </p:cNvSpPr>
          <p:nvPr>
            <p:ph idx="1"/>
          </p:nvPr>
        </p:nvSpPr>
        <p:spPr>
          <a:xfrm>
            <a:off x="270165" y="1099706"/>
            <a:ext cx="5036343" cy="5446250"/>
          </a:xfrm>
        </p:spPr>
        <p:txBody>
          <a:bodyPr vert="horz" lIns="91440" tIns="45720" rIns="91440" bIns="45720" rtlCol="0" anchor="t">
            <a:normAutofit/>
          </a:bodyPr>
          <a:lstStyle/>
          <a:p>
            <a:pPr marL="0" indent="0">
              <a:buNone/>
            </a:pPr>
            <a:r>
              <a:rPr lang="en-US" sz="2100" dirty="0">
                <a:latin typeface="Tw Cen MT"/>
              </a:rPr>
              <a:t>A cosmological constant form of dark energy may be some property of spacetime, such as quantum vacuum fluctuations, where particles are spontaneously created and destroyed at the quantum level. However, this zero-point energy is 120 orders of magnitude too large!</a:t>
            </a:r>
          </a:p>
          <a:p>
            <a:pPr marL="0" indent="0">
              <a:buNone/>
            </a:pPr>
            <a:endParaRPr lang="en-US" sz="2100" dirty="0"/>
          </a:p>
          <a:p>
            <a:pPr marL="0" indent="0">
              <a:buNone/>
            </a:pPr>
            <a:r>
              <a:rPr lang="en-US" sz="2100" dirty="0">
                <a:latin typeface="Tw Cen MT"/>
              </a:rPr>
              <a:t>Dark energy has such a tiny amount of energy per unit volume that it is difficult to comprehend how to directly detect it. We need astronomically large volumes to see its effects.</a:t>
            </a:r>
          </a:p>
          <a:p>
            <a:pPr marL="0" indent="0">
              <a:buNone/>
            </a:pPr>
            <a:endParaRPr lang="en-US" sz="2100" dirty="0"/>
          </a:p>
          <a:p>
            <a:pPr marL="0" indent="0">
              <a:buNone/>
            </a:pPr>
            <a:r>
              <a:rPr lang="en-US" sz="2100" dirty="0">
                <a:latin typeface="Tw Cen MT"/>
              </a:rPr>
              <a:t>Perhaps a theory for quantum gravity could produce an explanation for dark energy.</a:t>
            </a:r>
            <a:endParaRPr lang="en-US" sz="2100" dirty="0"/>
          </a:p>
          <a:p>
            <a:pPr marL="0" indent="0">
              <a:buNone/>
            </a:pPr>
            <a:endParaRPr lang="en-US" sz="2100" dirty="0"/>
          </a:p>
          <a:p>
            <a:pPr marL="0" indent="0">
              <a:buNone/>
            </a:pPr>
            <a:endParaRPr lang="en-US" sz="2100" dirty="0"/>
          </a:p>
        </p:txBody>
      </p:sp>
      <p:pic>
        <p:nvPicPr>
          <p:cNvPr id="2" name="Picture 7" descr="A diagram of a quantum vacuum&#10;&#10;Description automatically generated">
            <a:extLst>
              <a:ext uri="{FF2B5EF4-FFF2-40B4-BE49-F238E27FC236}">
                <a16:creationId xmlns:a16="http://schemas.microsoft.com/office/drawing/2014/main" id="{D3842224-A58C-4116-0B6F-B8A99421CEF4}"/>
              </a:ext>
            </a:extLst>
          </p:cNvPr>
          <p:cNvPicPr>
            <a:picLocks noChangeAspect="1"/>
          </p:cNvPicPr>
          <p:nvPr/>
        </p:nvPicPr>
        <p:blipFill>
          <a:blip r:embed="rId3"/>
          <a:stretch>
            <a:fillRect/>
          </a:stretch>
        </p:blipFill>
        <p:spPr>
          <a:xfrm>
            <a:off x="9139893" y="890737"/>
            <a:ext cx="2978568" cy="2927345"/>
          </a:xfrm>
          <a:prstGeom prst="rect">
            <a:avLst/>
          </a:prstGeom>
        </p:spPr>
      </p:pic>
      <p:pic>
        <p:nvPicPr>
          <p:cNvPr id="8" name="Picture 8" descr="A close-up of a computer screen&#10;&#10;Description automatically generated">
            <a:extLst>
              <a:ext uri="{FF2B5EF4-FFF2-40B4-BE49-F238E27FC236}">
                <a16:creationId xmlns:a16="http://schemas.microsoft.com/office/drawing/2014/main" id="{6BF51EB4-07F8-7A17-A881-ECF392169715}"/>
              </a:ext>
            </a:extLst>
          </p:cNvPr>
          <p:cNvPicPr>
            <a:picLocks noChangeAspect="1"/>
          </p:cNvPicPr>
          <p:nvPr/>
        </p:nvPicPr>
        <p:blipFill>
          <a:blip r:embed="rId4"/>
          <a:stretch>
            <a:fillRect/>
          </a:stretch>
        </p:blipFill>
        <p:spPr>
          <a:xfrm>
            <a:off x="6445003" y="1019937"/>
            <a:ext cx="2699406" cy="2792833"/>
          </a:xfrm>
          <a:prstGeom prst="rect">
            <a:avLst/>
          </a:prstGeom>
        </p:spPr>
      </p:pic>
      <p:pic>
        <p:nvPicPr>
          <p:cNvPr id="9" name="Picture 9" descr="A blue object with spikes&#10;&#10;Description automatically generated">
            <a:extLst>
              <a:ext uri="{FF2B5EF4-FFF2-40B4-BE49-F238E27FC236}">
                <a16:creationId xmlns:a16="http://schemas.microsoft.com/office/drawing/2014/main" id="{02B8EE32-246F-5496-0058-383E13C28C6E}"/>
              </a:ext>
            </a:extLst>
          </p:cNvPr>
          <p:cNvPicPr>
            <a:picLocks noChangeAspect="1"/>
          </p:cNvPicPr>
          <p:nvPr/>
        </p:nvPicPr>
        <p:blipFill>
          <a:blip r:embed="rId5"/>
          <a:stretch>
            <a:fillRect/>
          </a:stretch>
        </p:blipFill>
        <p:spPr>
          <a:xfrm>
            <a:off x="7176813" y="3885689"/>
            <a:ext cx="4048234" cy="2800276"/>
          </a:xfrm>
          <a:prstGeom prst="rect">
            <a:avLst/>
          </a:prstGeom>
        </p:spPr>
      </p:pic>
      <p:sp>
        <p:nvSpPr>
          <p:cNvPr id="11" name="TextBox 10">
            <a:extLst>
              <a:ext uri="{FF2B5EF4-FFF2-40B4-BE49-F238E27FC236}">
                <a16:creationId xmlns:a16="http://schemas.microsoft.com/office/drawing/2014/main" id="{1AD6BA28-7E21-2513-403E-F66C9B81750E}"/>
              </a:ext>
            </a:extLst>
          </p:cNvPr>
          <p:cNvSpPr txBox="1"/>
          <p:nvPr/>
        </p:nvSpPr>
        <p:spPr>
          <a:xfrm>
            <a:off x="10400593" y="3596547"/>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rPr>
              <a:t>Credit: </a:t>
            </a: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lt"/>
                <a:cs typeface="+mn-lt"/>
              </a:rPr>
              <a:t>Zhujing Xu</a:t>
            </a:r>
            <a:endPar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endParaRPr>
          </a:p>
        </p:txBody>
      </p:sp>
    </p:spTree>
    <p:extLst>
      <p:ext uri="{BB962C8B-B14F-4D97-AF65-F5344CB8AC3E}">
        <p14:creationId xmlns:p14="http://schemas.microsoft.com/office/powerpoint/2010/main" val="2203253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normAutofit fontScale="90000"/>
          </a:bodyPr>
          <a:lstStyle/>
          <a:p>
            <a:r>
              <a:rPr lang="en-US" dirty="0"/>
              <a:t>How do we observe the dark universe?</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7" name="Content Placeholder 2">
            <a:extLst>
              <a:ext uri="{FF2B5EF4-FFF2-40B4-BE49-F238E27FC236}">
                <a16:creationId xmlns:a16="http://schemas.microsoft.com/office/drawing/2014/main" id="{ADA58308-CCEE-5AE0-8C52-3B45119859B3}"/>
              </a:ext>
            </a:extLst>
          </p:cNvPr>
          <p:cNvSpPr>
            <a:spLocks noGrp="1"/>
          </p:cNvSpPr>
          <p:nvPr>
            <p:ph idx="1"/>
          </p:nvPr>
        </p:nvSpPr>
        <p:spPr>
          <a:xfrm>
            <a:off x="183744" y="1178293"/>
            <a:ext cx="5257929" cy="5092365"/>
          </a:xfrm>
        </p:spPr>
        <p:txBody>
          <a:bodyPr vert="horz" lIns="91440" tIns="45720" rIns="91440" bIns="45720" rtlCol="0" anchor="t">
            <a:normAutofit lnSpcReduction="10000"/>
          </a:bodyPr>
          <a:lstStyle/>
          <a:p>
            <a:pPr marL="0" indent="0">
              <a:buNone/>
            </a:pPr>
            <a:r>
              <a:rPr lang="en-US" sz="2100" dirty="0">
                <a:latin typeface="Tw Cen MT"/>
              </a:rPr>
              <a:t>With large all-sky surveys of the distribution of galaxies across cosmological scales, such as the ground-based Sloan Digital Sky Survey (SDSS) and the upcoming Dark Energy Spectroscopic Instrument (DESI).</a:t>
            </a:r>
            <a:endParaRPr lang="en-US" sz="2100" dirty="0"/>
          </a:p>
          <a:p>
            <a:pPr marL="0" indent="0">
              <a:buNone/>
            </a:pPr>
            <a:endParaRPr lang="en-US" sz="2100" dirty="0"/>
          </a:p>
          <a:p>
            <a:pPr marL="0" indent="0">
              <a:buNone/>
            </a:pPr>
            <a:r>
              <a:rPr lang="en-US" sz="2100" dirty="0">
                <a:latin typeface="Tw Cen MT"/>
              </a:rPr>
              <a:t>We can simulate gravity numerically with super computers, locate the regions of the dark matter field that become dark matter halos, associate those positions with galaxies, and compare the predicted galaxy clustering with what is observed. </a:t>
            </a:r>
            <a:endParaRPr lang="en-US" sz="2100" dirty="0"/>
          </a:p>
          <a:p>
            <a:pPr marL="0" indent="0">
              <a:buNone/>
            </a:pPr>
            <a:endParaRPr lang="en-US" sz="2100" dirty="0"/>
          </a:p>
          <a:p>
            <a:pPr marL="0" indent="0">
              <a:buNone/>
            </a:pPr>
            <a:r>
              <a:rPr lang="en-US" sz="2100" dirty="0">
                <a:latin typeface="Tw Cen MT"/>
              </a:rPr>
              <a:t>Measure the weak lensing of galaxies that distort their shapes and allow us to map the distribution of mass between us and the background galaxies.</a:t>
            </a:r>
            <a:endParaRPr lang="en-US" sz="2100" dirty="0"/>
          </a:p>
          <a:p>
            <a:pPr marL="0" indent="0">
              <a:buNone/>
            </a:pPr>
            <a:endParaRPr lang="en-US" dirty="0"/>
          </a:p>
        </p:txBody>
      </p:sp>
      <p:pic>
        <p:nvPicPr>
          <p:cNvPr id="3" name="Picture 5" descr="A group of cubes with a light inside&#10;&#10;Description automatically generated">
            <a:extLst>
              <a:ext uri="{FF2B5EF4-FFF2-40B4-BE49-F238E27FC236}">
                <a16:creationId xmlns:a16="http://schemas.microsoft.com/office/drawing/2014/main" id="{C3D3B3DD-0F22-5E9D-5474-7AF111A76E22}"/>
              </a:ext>
            </a:extLst>
          </p:cNvPr>
          <p:cNvPicPr>
            <a:picLocks noChangeAspect="1"/>
          </p:cNvPicPr>
          <p:nvPr/>
        </p:nvPicPr>
        <p:blipFill>
          <a:blip r:embed="rId3"/>
          <a:stretch>
            <a:fillRect/>
          </a:stretch>
        </p:blipFill>
        <p:spPr>
          <a:xfrm>
            <a:off x="5425571" y="1457945"/>
            <a:ext cx="4203077" cy="2351977"/>
          </a:xfrm>
          <a:prstGeom prst="rect">
            <a:avLst/>
          </a:prstGeom>
        </p:spPr>
      </p:pic>
      <p:sp>
        <p:nvSpPr>
          <p:cNvPr id="10" name="TextBox 9">
            <a:extLst>
              <a:ext uri="{FF2B5EF4-FFF2-40B4-BE49-F238E27FC236}">
                <a16:creationId xmlns:a16="http://schemas.microsoft.com/office/drawing/2014/main" id="{D0FCFCD7-2F7B-2F92-D253-6F03D181FB78}"/>
              </a:ext>
            </a:extLst>
          </p:cNvPr>
          <p:cNvSpPr txBox="1"/>
          <p:nvPr/>
        </p:nvSpPr>
        <p:spPr>
          <a:xfrm>
            <a:off x="5387029" y="3576219"/>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rPr>
              <a:t>Credit: </a:t>
            </a: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lt"/>
                <a:cs typeface="+mn-lt"/>
              </a:rPr>
              <a:t>CXC/MPE/V. Springel</a:t>
            </a:r>
            <a:endPar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endParaRPr>
          </a:p>
        </p:txBody>
      </p:sp>
      <p:pic>
        <p:nvPicPr>
          <p:cNvPr id="6" name="Picture 7" descr="A diagram of different colored circles&#10;&#10;Description automatically generated">
            <a:extLst>
              <a:ext uri="{FF2B5EF4-FFF2-40B4-BE49-F238E27FC236}">
                <a16:creationId xmlns:a16="http://schemas.microsoft.com/office/drawing/2014/main" id="{323CEF1A-E2D4-C8A1-27A5-6B572E530E61}"/>
              </a:ext>
            </a:extLst>
          </p:cNvPr>
          <p:cNvPicPr>
            <a:picLocks noChangeAspect="1"/>
          </p:cNvPicPr>
          <p:nvPr/>
        </p:nvPicPr>
        <p:blipFill>
          <a:blip r:embed="rId4"/>
          <a:stretch>
            <a:fillRect/>
          </a:stretch>
        </p:blipFill>
        <p:spPr>
          <a:xfrm>
            <a:off x="9363818" y="1163959"/>
            <a:ext cx="2673292" cy="2677599"/>
          </a:xfrm>
          <a:prstGeom prst="rect">
            <a:avLst/>
          </a:prstGeom>
        </p:spPr>
      </p:pic>
      <p:sp>
        <p:nvSpPr>
          <p:cNvPr id="11" name="TextBox 10">
            <a:extLst>
              <a:ext uri="{FF2B5EF4-FFF2-40B4-BE49-F238E27FC236}">
                <a16:creationId xmlns:a16="http://schemas.microsoft.com/office/drawing/2014/main" id="{B20D3BA9-7103-6675-78A1-B13F6D84CC2A}"/>
              </a:ext>
            </a:extLst>
          </p:cNvPr>
          <p:cNvSpPr txBox="1"/>
          <p:nvPr/>
        </p:nvSpPr>
        <p:spPr>
          <a:xfrm>
            <a:off x="9952584" y="3734678"/>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rPr>
              <a:t>Credit: Springel, Frenk, and White</a:t>
            </a:r>
          </a:p>
        </p:txBody>
      </p:sp>
      <p:pic>
        <p:nvPicPr>
          <p:cNvPr id="12" name="Picture 12" descr="A diagram of a light source&#10;&#10;Description automatically generated">
            <a:extLst>
              <a:ext uri="{FF2B5EF4-FFF2-40B4-BE49-F238E27FC236}">
                <a16:creationId xmlns:a16="http://schemas.microsoft.com/office/drawing/2014/main" id="{1807880E-AC13-FB85-FC18-F3CB0171B49B}"/>
              </a:ext>
            </a:extLst>
          </p:cNvPr>
          <p:cNvPicPr>
            <a:picLocks noChangeAspect="1"/>
          </p:cNvPicPr>
          <p:nvPr/>
        </p:nvPicPr>
        <p:blipFill>
          <a:blip r:embed="rId5"/>
          <a:stretch>
            <a:fillRect/>
          </a:stretch>
        </p:blipFill>
        <p:spPr>
          <a:xfrm>
            <a:off x="5297647" y="3803568"/>
            <a:ext cx="3610062" cy="2774239"/>
          </a:xfrm>
          <a:prstGeom prst="rect">
            <a:avLst/>
          </a:prstGeom>
        </p:spPr>
      </p:pic>
      <p:sp>
        <p:nvSpPr>
          <p:cNvPr id="9" name="TextBox 8">
            <a:extLst>
              <a:ext uri="{FF2B5EF4-FFF2-40B4-BE49-F238E27FC236}">
                <a16:creationId xmlns:a16="http://schemas.microsoft.com/office/drawing/2014/main" id="{26B5F1C4-61A4-D669-46A3-B232394D0FAB}"/>
              </a:ext>
            </a:extLst>
          </p:cNvPr>
          <p:cNvSpPr txBox="1"/>
          <p:nvPr/>
        </p:nvSpPr>
        <p:spPr>
          <a:xfrm>
            <a:off x="4665636" y="6272348"/>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rPr>
              <a:t>Credit: </a:t>
            </a: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lt"/>
                <a:cs typeface="+mn-lt"/>
              </a:rPr>
              <a:t>Nature</a:t>
            </a:r>
            <a:endPar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endParaRPr>
          </a:p>
        </p:txBody>
      </p:sp>
      <p:pic>
        <p:nvPicPr>
          <p:cNvPr id="14" name="Picture 14" descr="A diagram of a galaxy&#10;&#10;Description automatically generated">
            <a:extLst>
              <a:ext uri="{FF2B5EF4-FFF2-40B4-BE49-F238E27FC236}">
                <a16:creationId xmlns:a16="http://schemas.microsoft.com/office/drawing/2014/main" id="{B72ED725-F00F-6905-9CB0-C942274D0954}"/>
              </a:ext>
            </a:extLst>
          </p:cNvPr>
          <p:cNvPicPr>
            <a:picLocks noChangeAspect="1"/>
          </p:cNvPicPr>
          <p:nvPr/>
        </p:nvPicPr>
        <p:blipFill>
          <a:blip r:embed="rId6"/>
          <a:stretch>
            <a:fillRect/>
          </a:stretch>
        </p:blipFill>
        <p:spPr>
          <a:xfrm>
            <a:off x="8939868" y="4077578"/>
            <a:ext cx="3162650" cy="2338677"/>
          </a:xfrm>
          <a:prstGeom prst="rect">
            <a:avLst/>
          </a:prstGeom>
        </p:spPr>
      </p:pic>
      <p:sp>
        <p:nvSpPr>
          <p:cNvPr id="15" name="TextBox 14">
            <a:extLst>
              <a:ext uri="{FF2B5EF4-FFF2-40B4-BE49-F238E27FC236}">
                <a16:creationId xmlns:a16="http://schemas.microsoft.com/office/drawing/2014/main" id="{7E3F31E9-50B8-6B80-6360-8059EB902663}"/>
              </a:ext>
            </a:extLst>
          </p:cNvPr>
          <p:cNvSpPr txBox="1"/>
          <p:nvPr/>
        </p:nvSpPr>
        <p:spPr>
          <a:xfrm>
            <a:off x="8762259" y="6387395"/>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rPr>
              <a:t>Credit: </a:t>
            </a:r>
            <a:r>
              <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lt"/>
                <a:cs typeface="+mn-lt"/>
              </a:rPr>
              <a:t>ESA Euclid</a:t>
            </a:r>
            <a:endParaRPr kumimoji="0" lang="en-US" sz="900" b="0" i="0" u="none" strike="noStrike" kern="1200" cap="none" spc="0" normalizeH="0" baseline="0" noProof="0" dirty="0">
              <a:ln>
                <a:noFill/>
              </a:ln>
              <a:solidFill>
                <a:srgbClr val="2C2C30">
                  <a:lumMod val="50000"/>
                  <a:lumOff val="50000"/>
                </a:srgbClr>
              </a:solidFill>
              <a:effectLst/>
              <a:uLnTx/>
              <a:uFillTx/>
              <a:latin typeface="American Typewriter"/>
              <a:ea typeface="+mn-ea"/>
              <a:cs typeface="+mn-cs"/>
            </a:endParaRPr>
          </a:p>
        </p:txBody>
      </p:sp>
    </p:spTree>
    <p:extLst>
      <p:ext uri="{BB962C8B-B14F-4D97-AF65-F5344CB8AC3E}">
        <p14:creationId xmlns:p14="http://schemas.microsoft.com/office/powerpoint/2010/main" val="3559088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satellite in space with stars in the background&#10;&#10;Description automatically generated">
            <a:extLst>
              <a:ext uri="{FF2B5EF4-FFF2-40B4-BE49-F238E27FC236}">
                <a16:creationId xmlns:a16="http://schemas.microsoft.com/office/drawing/2014/main" id="{27837482-C48B-4702-F94B-CDF8BB2A48EF}"/>
              </a:ext>
            </a:extLst>
          </p:cNvPr>
          <p:cNvPicPr>
            <a:picLocks noChangeAspect="1"/>
          </p:cNvPicPr>
          <p:nvPr/>
        </p:nvPicPr>
        <p:blipFill>
          <a:blip r:embed="rId3"/>
          <a:stretch>
            <a:fillRect/>
          </a:stretch>
        </p:blipFill>
        <p:spPr>
          <a:xfrm>
            <a:off x="6298642" y="938273"/>
            <a:ext cx="5749331" cy="2586596"/>
          </a:xfrm>
          <a:prstGeom prst="rect">
            <a:avLst/>
          </a:prstGeom>
        </p:spPr>
      </p:pic>
      <p:sp>
        <p:nvSpPr>
          <p:cNvPr id="10" name="Title 9">
            <a:extLst>
              <a:ext uri="{FF2B5EF4-FFF2-40B4-BE49-F238E27FC236}">
                <a16:creationId xmlns:a16="http://schemas.microsoft.com/office/drawing/2014/main" id="{0E9EEB94-1574-553B-617E-3F16DE08E1F5}"/>
              </a:ext>
            </a:extLst>
          </p:cNvPr>
          <p:cNvSpPr>
            <a:spLocks noGrp="1"/>
          </p:cNvSpPr>
          <p:nvPr>
            <p:ph type="title"/>
          </p:nvPr>
        </p:nvSpPr>
        <p:spPr/>
        <p:txBody>
          <a:bodyPr/>
          <a:lstStyle/>
          <a:p>
            <a:r>
              <a:rPr lang="en-US" dirty="0"/>
              <a:t>The Future is in Space!</a:t>
            </a:r>
          </a:p>
        </p:txBody>
      </p:sp>
      <p:sp>
        <p:nvSpPr>
          <p:cNvPr id="3" name="Slide Number Placeholder 2">
            <a:extLst>
              <a:ext uri="{FF2B5EF4-FFF2-40B4-BE49-F238E27FC236}">
                <a16:creationId xmlns:a16="http://schemas.microsoft.com/office/drawing/2014/main" id="{E0FD0AA0-3E48-4618-5C56-27C71E1F55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F6F8FC"/>
              </a:solidFill>
              <a:effectLst/>
              <a:uLnTx/>
              <a:uFillTx/>
              <a:latin typeface="Tw Cen MT" panose="020B0602020104020603"/>
              <a:ea typeface="+mn-ea"/>
              <a:cs typeface="+mn-cs"/>
            </a:endParaRPr>
          </a:p>
        </p:txBody>
      </p:sp>
      <p:pic>
        <p:nvPicPr>
          <p:cNvPr id="7" name="Picture 7" descr="A screenshot of a computer screen&#10;&#10;Description automatically generated">
            <a:extLst>
              <a:ext uri="{FF2B5EF4-FFF2-40B4-BE49-F238E27FC236}">
                <a16:creationId xmlns:a16="http://schemas.microsoft.com/office/drawing/2014/main" id="{4796E99B-DAE6-5733-338B-242EC7938BD5}"/>
              </a:ext>
            </a:extLst>
          </p:cNvPr>
          <p:cNvPicPr>
            <a:picLocks noChangeAspect="1"/>
          </p:cNvPicPr>
          <p:nvPr/>
        </p:nvPicPr>
        <p:blipFill>
          <a:blip r:embed="rId4"/>
          <a:stretch>
            <a:fillRect/>
          </a:stretch>
        </p:blipFill>
        <p:spPr>
          <a:xfrm>
            <a:off x="6351879" y="1001096"/>
            <a:ext cx="1985041" cy="1541080"/>
          </a:xfrm>
          <a:prstGeom prst="rect">
            <a:avLst/>
          </a:prstGeom>
        </p:spPr>
      </p:pic>
      <p:pic>
        <p:nvPicPr>
          <p:cNvPr id="2" name="Picture 4" descr="A logo with a red and blue circle&#10;&#10;Description automatically generated">
            <a:extLst>
              <a:ext uri="{FF2B5EF4-FFF2-40B4-BE49-F238E27FC236}">
                <a16:creationId xmlns:a16="http://schemas.microsoft.com/office/drawing/2014/main" id="{A4F0E7F4-DD95-F777-459D-99191285FB41}"/>
              </a:ext>
            </a:extLst>
          </p:cNvPr>
          <p:cNvPicPr>
            <a:picLocks noChangeAspect="1"/>
          </p:cNvPicPr>
          <p:nvPr/>
        </p:nvPicPr>
        <p:blipFill>
          <a:blip r:embed="rId5"/>
          <a:stretch>
            <a:fillRect/>
          </a:stretch>
        </p:blipFill>
        <p:spPr>
          <a:xfrm>
            <a:off x="5101904" y="149604"/>
            <a:ext cx="1799439" cy="896224"/>
          </a:xfrm>
          <a:prstGeom prst="rect">
            <a:avLst/>
          </a:prstGeom>
        </p:spPr>
      </p:pic>
      <p:sp>
        <p:nvSpPr>
          <p:cNvPr id="9" name="Content Placeholder 2">
            <a:extLst>
              <a:ext uri="{FF2B5EF4-FFF2-40B4-BE49-F238E27FC236}">
                <a16:creationId xmlns:a16="http://schemas.microsoft.com/office/drawing/2014/main" id="{3BB592C0-3000-55EB-C477-BA2F39899EC2}"/>
              </a:ext>
            </a:extLst>
          </p:cNvPr>
          <p:cNvSpPr>
            <a:spLocks noGrp="1"/>
          </p:cNvSpPr>
          <p:nvPr>
            <p:ph idx="1"/>
          </p:nvPr>
        </p:nvSpPr>
        <p:spPr>
          <a:xfrm>
            <a:off x="242590" y="1220162"/>
            <a:ext cx="5761423" cy="5092365"/>
          </a:xfrm>
        </p:spPr>
        <p:txBody>
          <a:bodyPr vert="horz" lIns="91440" tIns="45720" rIns="91440" bIns="45720" rtlCol="0" anchor="t">
            <a:normAutofit fontScale="92500"/>
          </a:bodyPr>
          <a:lstStyle/>
          <a:p>
            <a:r>
              <a:rPr lang="en-US" sz="2100" dirty="0">
                <a:latin typeface="Tw Cen MT"/>
              </a:rPr>
              <a:t>To uncover the mysterious dark universe, we need to collect light from more distant galaxies at earlier times than have currently been observed.</a:t>
            </a:r>
            <a:endParaRPr lang="en-US" sz="2100" dirty="0"/>
          </a:p>
          <a:p>
            <a:pPr marL="0" indent="0">
              <a:buNone/>
            </a:pPr>
            <a:endParaRPr lang="en-US" sz="2100" dirty="0"/>
          </a:p>
          <a:p>
            <a:r>
              <a:rPr lang="en-US" sz="2100" dirty="0"/>
              <a:t>The universe has expanded so much that light from these distant galaxies has been stretched out of the visible spectrum into the infrared light, which is absorbed by the Earth's atmosphere. Therefore, we must move the telescope into space!</a:t>
            </a:r>
          </a:p>
          <a:p>
            <a:endParaRPr lang="en-US" sz="2100" dirty="0"/>
          </a:p>
          <a:p>
            <a:r>
              <a:rPr lang="en-US" sz="2100" dirty="0"/>
              <a:t>Upcoming NASA Nancy Grace Roman Space Telescope, set to launch late 2026, will measure the distribution of 10's of millions of galaxies!</a:t>
            </a:r>
          </a:p>
          <a:p>
            <a:endParaRPr lang="en-US" sz="2100" dirty="0"/>
          </a:p>
          <a:p>
            <a:r>
              <a:rPr lang="en-US" sz="2100" dirty="0"/>
              <a:t>Also check out European Space Agency's Euclid Mission just launched in July from Kennedy Space Center!</a:t>
            </a:r>
          </a:p>
          <a:p>
            <a:endParaRPr lang="en-US" dirty="0"/>
          </a:p>
        </p:txBody>
      </p:sp>
      <p:pic>
        <p:nvPicPr>
          <p:cNvPr id="11" name="Picture 11" descr="A diagram of the sun&#10;&#10;Description automatically generated">
            <a:extLst>
              <a:ext uri="{FF2B5EF4-FFF2-40B4-BE49-F238E27FC236}">
                <a16:creationId xmlns:a16="http://schemas.microsoft.com/office/drawing/2014/main" id="{117C58EB-CAF4-3FD2-9CB5-707A28E79ABB}"/>
              </a:ext>
            </a:extLst>
          </p:cNvPr>
          <p:cNvPicPr>
            <a:picLocks noChangeAspect="1"/>
          </p:cNvPicPr>
          <p:nvPr/>
        </p:nvPicPr>
        <p:blipFill>
          <a:blip r:embed="rId6"/>
          <a:stretch>
            <a:fillRect/>
          </a:stretch>
        </p:blipFill>
        <p:spPr>
          <a:xfrm>
            <a:off x="6583345" y="3633408"/>
            <a:ext cx="5121309" cy="3041118"/>
          </a:xfrm>
          <a:prstGeom prst="rect">
            <a:avLst/>
          </a:prstGeom>
        </p:spPr>
      </p:pic>
      <p:sp>
        <p:nvSpPr>
          <p:cNvPr id="14" name="TextBox 13">
            <a:extLst>
              <a:ext uri="{FF2B5EF4-FFF2-40B4-BE49-F238E27FC236}">
                <a16:creationId xmlns:a16="http://schemas.microsoft.com/office/drawing/2014/main" id="{A4824C56-FDB0-1982-5251-99E8CEF2608F}"/>
              </a:ext>
            </a:extLst>
          </p:cNvPr>
          <p:cNvSpPr txBox="1"/>
          <p:nvPr/>
        </p:nvSpPr>
        <p:spPr>
          <a:xfrm>
            <a:off x="6224392" y="3634835"/>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lumMod val="50000"/>
                    <a:lumOff val="50000"/>
                  </a:srgbClr>
                </a:solidFill>
                <a:effectLst/>
                <a:uLnTx/>
                <a:uFillTx/>
                <a:latin typeface="American Typewriter"/>
                <a:ea typeface="+mn-ea"/>
                <a:cs typeface="+mn-cs"/>
              </a:rPr>
              <a:t>Credit: Wang, Yun  IPAC</a:t>
            </a:r>
          </a:p>
        </p:txBody>
      </p:sp>
      <p:sp>
        <p:nvSpPr>
          <p:cNvPr id="15" name="TextBox 14">
            <a:extLst>
              <a:ext uri="{FF2B5EF4-FFF2-40B4-BE49-F238E27FC236}">
                <a16:creationId xmlns:a16="http://schemas.microsoft.com/office/drawing/2014/main" id="{640B1F06-BDAC-5600-C54B-D4AA16F9F762}"/>
              </a:ext>
            </a:extLst>
          </p:cNvPr>
          <p:cNvSpPr txBox="1"/>
          <p:nvPr/>
        </p:nvSpPr>
        <p:spPr>
          <a:xfrm>
            <a:off x="5998303" y="3291516"/>
            <a:ext cx="2237361"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lumMod val="50000"/>
                    <a:lumOff val="50000"/>
                  </a:srgbClr>
                </a:solidFill>
                <a:effectLst/>
                <a:uLnTx/>
                <a:uFillTx/>
                <a:latin typeface="American Typewriter"/>
                <a:ea typeface="+mn-ea"/>
                <a:cs typeface="+mn-cs"/>
              </a:rPr>
              <a:t>Credit: JPL/NASA/CALTECH</a:t>
            </a:r>
          </a:p>
        </p:txBody>
      </p:sp>
    </p:spTree>
    <p:extLst>
      <p:ext uri="{BB962C8B-B14F-4D97-AF65-F5344CB8AC3E}">
        <p14:creationId xmlns:p14="http://schemas.microsoft.com/office/powerpoint/2010/main" val="820113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lstStyle/>
          <a:p>
            <a:r>
              <a:rPr lang="en-US"/>
              <a:t>UNIVERSE OF HORRORS . . .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2"/>
            <a:ext cx="5650320" cy="3891631"/>
          </a:xfrm>
        </p:spPr>
        <p:txBody>
          <a:bodyPr>
            <a:normAutofit/>
          </a:bodyPr>
          <a:lstStyle/>
          <a:p>
            <a:r>
              <a:rPr lang="en-US" sz="3200" u="sng">
                <a:solidFill>
                  <a:srgbClr val="1484FC"/>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NASA Exoplanet Exploration:  Galaxy of Horrors</a:t>
            </a:r>
            <a:endParaRPr lang="en-US" sz="3200">
              <a:solidFill>
                <a:srgbClr val="1484F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3000">
                <a:solidFill>
                  <a:schemeClr val="accent5">
                    <a:lumMod val="60000"/>
                    <a:lumOff val="40000"/>
                  </a:schemeClr>
                </a:solidFill>
              </a:rPr>
              <a:t>(Posters of the lurid cosmos . . .)</a:t>
            </a:r>
          </a:p>
          <a:p>
            <a:endParaRPr lang="en-US" sz="3000">
              <a:solidFill>
                <a:schemeClr val="accent5">
                  <a:lumMod val="60000"/>
                  <a:lumOff val="40000"/>
                </a:schemeClr>
              </a:solidFill>
            </a:endParaRPr>
          </a:p>
          <a:p>
            <a:r>
              <a:rPr lang="en-US" sz="3200" u="sng">
                <a:solidFill>
                  <a:srgbClr val="1484FC"/>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AstroPix</a:t>
            </a:r>
            <a:r>
              <a:rPr lang="en-US" sz="3200">
                <a:effectLst/>
              </a:rPr>
              <a:t> </a:t>
            </a:r>
            <a:endParaRPr lang="en-US" sz="3200">
              <a:solidFill>
                <a:schemeClr val="accent5">
                  <a:lumMod val="60000"/>
                  <a:lumOff val="40000"/>
                </a:schemeClr>
              </a:solidFill>
              <a:effectLst/>
            </a:endParaRPr>
          </a:p>
          <a:p>
            <a:r>
              <a:rPr lang="en-US" sz="2800">
                <a:solidFill>
                  <a:schemeClr val="accent5">
                    <a:lumMod val="60000"/>
                    <a:lumOff val="40000"/>
                  </a:schemeClr>
                </a:solidFill>
              </a:rPr>
              <a:t>(Real images of the lurid cosmos . . .)</a:t>
            </a:r>
          </a:p>
          <a:p>
            <a:endParaRPr lang="en-US" sz="2800"/>
          </a:p>
          <a:p>
            <a:endParaRPr lang="en-US" sz="2800"/>
          </a:p>
        </p:txBody>
      </p:sp>
      <p:pic>
        <p:nvPicPr>
          <p:cNvPr id="9" name="Picture 8">
            <a:extLst>
              <a:ext uri="{FF2B5EF4-FFF2-40B4-BE49-F238E27FC236}">
                <a16:creationId xmlns:a16="http://schemas.microsoft.com/office/drawing/2014/main" id="{7FB0812C-2954-6348-3FDB-AD9CFE93F2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341" y="1821932"/>
            <a:ext cx="4488918" cy="3891631"/>
          </a:xfrm>
          <a:prstGeom prst="rect">
            <a:avLst/>
          </a:prstGeom>
          <a:ln w="28575">
            <a:solidFill>
              <a:srgbClr val="FFC000"/>
            </a:solidFill>
          </a:ln>
        </p:spPr>
      </p:pic>
    </p:spTree>
    <p:extLst>
      <p:ext uri="{BB962C8B-B14F-4D97-AF65-F5344CB8AC3E}">
        <p14:creationId xmlns:p14="http://schemas.microsoft.com/office/powerpoint/2010/main" val="1534940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lstStyle/>
          <a:p>
            <a:r>
              <a:rPr lang="en-US" dirty="0"/>
              <a:t>STELLAR GHOULS . . .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2"/>
            <a:ext cx="5650320" cy="3891631"/>
          </a:xfrm>
        </p:spPr>
        <p:txBody>
          <a:bodyPr>
            <a:normAutofit lnSpcReduction="10000"/>
          </a:bodyPr>
          <a:lstStyle/>
          <a:p>
            <a:r>
              <a:rPr lang="en-US" sz="2800" u="sng" kern="1800" dirty="0">
                <a:solidFill>
                  <a:srgbClr val="1484FC"/>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Life and Death of Stars Resources Guide (UoL)</a:t>
            </a:r>
            <a:endParaRPr lang="en-US" sz="2800" u="sng" kern="1800" dirty="0">
              <a:solidFill>
                <a:srgbClr val="1484FC"/>
              </a:solidFill>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solidFill>
                  <a:schemeClr val="accent5">
                    <a:lumMod val="60000"/>
                    <a:lumOff val="40000"/>
                  </a:schemeClr>
                </a:solidFill>
              </a:rPr>
              <a:t>(Grisly ends, shocking antics . . .)</a:t>
            </a:r>
          </a:p>
          <a:p>
            <a:r>
              <a:rPr lang="en-US" sz="2800" u="sng" kern="1800" dirty="0">
                <a:solidFill>
                  <a:srgbClr val="1484FC"/>
                </a:solidFill>
                <a:effectLst/>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ViewSpace Videos:  Black Holes. (UoL)</a:t>
            </a:r>
            <a:endParaRPr lang="en-US" sz="2800" dirty="0">
              <a:solidFill>
                <a:srgbClr val="1484F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chemeClr val="accent5">
                    <a:lumMod val="60000"/>
                    <a:lumOff val="40000"/>
                  </a:schemeClr>
                </a:solidFill>
              </a:rPr>
              <a:t>(Big appetites, no way out . . .)</a:t>
            </a:r>
          </a:p>
          <a:p>
            <a:r>
              <a:rPr lang="en-US" sz="2800" u="sng" kern="1800" dirty="0">
                <a:solidFill>
                  <a:srgbClr val="1484FC"/>
                </a:solidFill>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Crab Nebula:  The Multiwavelength Structure of a Pulsar Wind Nebula (UoL)</a:t>
            </a:r>
            <a:endParaRPr lang="en-US" sz="2800" dirty="0">
              <a:solidFill>
                <a:srgbClr val="1484F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chemeClr val="accent5">
                    <a:lumMod val="60000"/>
                    <a:lumOff val="40000"/>
                  </a:schemeClr>
                </a:solidFill>
              </a:rPr>
              <a:t>(Throwing a stellar fit . . .)</a:t>
            </a:r>
          </a:p>
          <a:p>
            <a:endParaRPr lang="en-US" sz="2400" dirty="0">
              <a:solidFill>
                <a:schemeClr val="accent5">
                  <a:lumMod val="60000"/>
                  <a:lumOff val="40000"/>
                </a:schemeClr>
              </a:solidFill>
            </a:endParaRPr>
          </a:p>
          <a:p>
            <a:endParaRPr lang="en-US" sz="2400" dirty="0">
              <a:solidFill>
                <a:schemeClr val="accent5">
                  <a:lumMod val="60000"/>
                  <a:lumOff val="40000"/>
                </a:schemeClr>
              </a:solidFill>
            </a:endParaRPr>
          </a:p>
          <a:p>
            <a:endParaRPr lang="en-US" sz="2800" dirty="0">
              <a:solidFill>
                <a:schemeClr val="accent5">
                  <a:lumMod val="60000"/>
                  <a:lumOff val="40000"/>
                </a:schemeClr>
              </a:solidFill>
            </a:endParaRPr>
          </a:p>
        </p:txBody>
      </p:sp>
      <p:pic>
        <p:nvPicPr>
          <p:cNvPr id="9" name="Picture 8">
            <a:extLst>
              <a:ext uri="{FF2B5EF4-FFF2-40B4-BE49-F238E27FC236}">
                <a16:creationId xmlns:a16="http://schemas.microsoft.com/office/drawing/2014/main" id="{54DE5977-D4FA-89D6-6625-5BB3601BAA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5644" y="1821932"/>
            <a:ext cx="4927704" cy="3891631"/>
          </a:xfrm>
          <a:prstGeom prst="rect">
            <a:avLst/>
          </a:prstGeom>
          <a:ln w="28575">
            <a:solidFill>
              <a:srgbClr val="FFC000"/>
            </a:solidFill>
          </a:ln>
        </p:spPr>
      </p:pic>
    </p:spTree>
    <p:extLst>
      <p:ext uri="{BB962C8B-B14F-4D97-AF65-F5344CB8AC3E}">
        <p14:creationId xmlns:p14="http://schemas.microsoft.com/office/powerpoint/2010/main" val="3794056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lstStyle/>
          <a:p>
            <a:r>
              <a:rPr lang="en-US"/>
              <a:t>DON’T BE AFRAID OF THE DARK . . .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2"/>
            <a:ext cx="6460087" cy="3891631"/>
          </a:xfrm>
        </p:spPr>
        <p:txBody>
          <a:bodyPr>
            <a:normAutofit/>
          </a:bodyPr>
          <a:lstStyle/>
          <a:p>
            <a:r>
              <a:rPr lang="en-US" sz="2800" u="sng" dirty="0">
                <a:solidFill>
                  <a:srgbClr val="1484FC"/>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ViewSpace Interactives:  Dark Matter (UoL)</a:t>
            </a:r>
            <a:endParaRPr lang="en-US" sz="2800" dirty="0">
              <a:solidFill>
                <a:srgbClr val="1484F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chemeClr val="accent5">
                    <a:lumMod val="60000"/>
                    <a:lumOff val="40000"/>
                  </a:schemeClr>
                </a:solidFill>
              </a:rPr>
              <a:t>(Go ahead . . . try to touch it . . . )</a:t>
            </a:r>
            <a:endParaRPr lang="en-US" sz="2800" dirty="0">
              <a:solidFill>
                <a:schemeClr val="accent5">
                  <a:lumMod val="60000"/>
                  <a:lumOff val="40000"/>
                </a:schemeClr>
              </a:solidFill>
            </a:endParaRPr>
          </a:p>
          <a:p>
            <a:r>
              <a:rPr lang="en-US" sz="2800" u="sng" dirty="0">
                <a:solidFill>
                  <a:srgbClr val="1484FC"/>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NASA Scientific Visualization Studio:  Dark Energy Expansion</a:t>
            </a:r>
            <a:endParaRPr lang="en-US" sz="2800" dirty="0">
              <a:solidFill>
                <a:srgbClr val="1484F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(You can’t get out of the way . . . )</a:t>
            </a:r>
            <a:endParaRPr lang="en-US" sz="24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u="sng" kern="1800" dirty="0">
                <a:solidFill>
                  <a:srgbClr val="1484FC"/>
                </a:solidFill>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Shedding Light on the Universe: The Euclid Space Telescope (UoL)</a:t>
            </a:r>
            <a:endParaRPr lang="en-US" sz="2800" dirty="0">
              <a:solidFill>
                <a:srgbClr val="1484F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(We’re right behind you, Euclid. . . )</a:t>
            </a:r>
            <a:endParaRPr lang="en-US" sz="24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chemeClr val="accent5">
                  <a:lumMod val="60000"/>
                  <a:lumOff val="40000"/>
                </a:schemeClr>
              </a:solidFill>
            </a:endParaRPr>
          </a:p>
        </p:txBody>
      </p:sp>
      <p:pic>
        <p:nvPicPr>
          <p:cNvPr id="8" name="Picture 7">
            <a:extLst>
              <a:ext uri="{FF2B5EF4-FFF2-40B4-BE49-F238E27FC236}">
                <a16:creationId xmlns:a16="http://schemas.microsoft.com/office/drawing/2014/main" id="{4E79AD15-5208-A11C-1C83-67001C91F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6566" y="1848157"/>
            <a:ext cx="4030771" cy="3865406"/>
          </a:xfrm>
          <a:prstGeom prst="rect">
            <a:avLst/>
          </a:prstGeom>
          <a:ln w="28575">
            <a:solidFill>
              <a:srgbClr val="FFC000"/>
            </a:solidFill>
          </a:ln>
        </p:spPr>
      </p:pic>
    </p:spTree>
    <p:extLst>
      <p:ext uri="{BB962C8B-B14F-4D97-AF65-F5344CB8AC3E}">
        <p14:creationId xmlns:p14="http://schemas.microsoft.com/office/powerpoint/2010/main" val="3868939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lstStyle/>
          <a:p>
            <a:r>
              <a:rPr lang="en-US"/>
              <a:t>BLACK WIDOWS, VAMPIRES, AND YOU . . .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p:txBody>
          <a:bodyPr>
            <a:normAutofit/>
          </a:bodyPr>
          <a:lstStyle/>
          <a:p>
            <a:r>
              <a:rPr lang="en-US" sz="2800" u="sng">
                <a:solidFill>
                  <a:srgbClr val="1484FC"/>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NASA Scientific Visualization Studio:  PSR Ji311-3430 “Black Widow” Pulsar Animations</a:t>
            </a:r>
            <a:endParaRPr lang="en-US" sz="2800">
              <a:solidFill>
                <a:srgbClr val="1484F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a:solidFill>
                  <a:schemeClr val="accent5">
                    <a:lumMod val="60000"/>
                    <a:lumOff val="40000"/>
                  </a:schemeClr>
                </a:solidFill>
              </a:rPr>
              <a:t>(The “charms” of high-energy erosion . . .)</a:t>
            </a:r>
          </a:p>
          <a:p>
            <a:endParaRPr lang="en-US" sz="2800">
              <a:solidFill>
                <a:schemeClr val="accent5">
                  <a:lumMod val="60000"/>
                  <a:lumOff val="40000"/>
                </a:schemeClr>
              </a:solidFill>
            </a:endParaRPr>
          </a:p>
          <a:p>
            <a:r>
              <a:rPr lang="en-US" sz="2800" u="sng">
                <a:solidFill>
                  <a:srgbClr val="1484FC"/>
                </a:solidFill>
                <a:effectLst/>
                <a:latin typeface="Calibri" panose="020F0502020204030204" pitchFamily="34" charset="0"/>
                <a:ea typeface="Brush Script MT" panose="03060802040406070304" pitchFamily="66" charset="-122"/>
                <a:cs typeface="Calibri" panose="020F0502020204030204" pitchFamily="34" charset="0"/>
                <a:hlinkClick r:id="rId4">
                  <a:extLst>
                    <a:ext uri="{A12FA001-AC4F-418D-AE19-62706E023703}">
                      <ahyp:hlinkClr xmlns:ahyp="http://schemas.microsoft.com/office/drawing/2018/hyperlinkcolor" val="tx"/>
                    </a:ext>
                  </a:extLst>
                </a:hlinkClick>
              </a:rPr>
              <a:t>ESO:  Vampire Star Reveals its Secrets</a:t>
            </a:r>
            <a:endParaRPr lang="en-US" sz="2800">
              <a:solidFill>
                <a:srgbClr val="1484F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a:solidFill>
                  <a:schemeClr val="accent5">
                    <a:lumMod val="60000"/>
                    <a:lumOff val="40000"/>
                  </a:schemeClr>
                </a:solidFill>
              </a:rPr>
              <a:t>(And it ain’t pretty . . .)</a:t>
            </a:r>
          </a:p>
        </p:txBody>
      </p:sp>
      <p:pic>
        <p:nvPicPr>
          <p:cNvPr id="8" name="Picture 7">
            <a:extLst>
              <a:ext uri="{FF2B5EF4-FFF2-40B4-BE49-F238E27FC236}">
                <a16:creationId xmlns:a16="http://schemas.microsoft.com/office/drawing/2014/main" id="{DBC4F636-2F8A-1CF9-24F2-91DB84CFA1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6208" y="2123706"/>
            <a:ext cx="5980224" cy="3362694"/>
          </a:xfrm>
          <a:prstGeom prst="rect">
            <a:avLst/>
          </a:prstGeom>
          <a:ln w="28575">
            <a:solidFill>
              <a:srgbClr val="FFC000"/>
            </a:solidFill>
          </a:ln>
        </p:spPr>
      </p:pic>
    </p:spTree>
    <p:extLst>
      <p:ext uri="{BB962C8B-B14F-4D97-AF65-F5344CB8AC3E}">
        <p14:creationId xmlns:p14="http://schemas.microsoft.com/office/powerpoint/2010/main" val="2069848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p:txBody>
          <a:bodyPr>
            <a:normAutofit/>
          </a:bodyPr>
          <a:lstStyle/>
          <a:p>
            <a:r>
              <a:rPr lang="en-US" sz="3200" u="sng">
                <a:solidFill>
                  <a:srgbClr val="1484FC"/>
                </a:solidFill>
                <a:hlinkClick r:id="rId3">
                  <a:extLst>
                    <a:ext uri="{A12FA001-AC4F-418D-AE19-62706E023703}">
                      <ahyp:hlinkClr xmlns:ahyp="http://schemas.microsoft.com/office/drawing/2018/hyperlinkcolor" val="tx"/>
                    </a:ext>
                  </a:extLst>
                </a:hlinkClick>
              </a:rPr>
              <a:t>August 3 Science Briefing Page</a:t>
            </a:r>
            <a:endParaRPr lang="en-US" sz="3200" u="sng">
              <a:solidFill>
                <a:srgbClr val="1484FC"/>
              </a:solidFill>
            </a:endParaRPr>
          </a:p>
          <a:p>
            <a:r>
              <a:rPr lang="en-US" sz="2800">
                <a:solidFill>
                  <a:schemeClr val="accent5">
                    <a:lumMod val="60000"/>
                    <a:lumOff val="40000"/>
                  </a:schemeClr>
                </a:solidFill>
              </a:rPr>
              <a:t>(Come into our parlor . .  and find much more . . .)</a:t>
            </a:r>
          </a:p>
        </p:txBody>
      </p:sp>
      <p:pic>
        <p:nvPicPr>
          <p:cNvPr id="8" name="Picture 7">
            <a:extLst>
              <a:ext uri="{FF2B5EF4-FFF2-40B4-BE49-F238E27FC236}">
                <a16:creationId xmlns:a16="http://schemas.microsoft.com/office/drawing/2014/main" id="{5704BDAE-7996-EE08-4CF2-E22D4F8BC84A}"/>
              </a:ext>
            </a:extLst>
          </p:cNvPr>
          <p:cNvPicPr>
            <a:picLocks noChangeAspect="1"/>
          </p:cNvPicPr>
          <p:nvPr/>
        </p:nvPicPr>
        <p:blipFill>
          <a:blip r:embed="rId4"/>
          <a:stretch>
            <a:fillRect/>
          </a:stretch>
        </p:blipFill>
        <p:spPr>
          <a:xfrm>
            <a:off x="5893427" y="1866287"/>
            <a:ext cx="5720817" cy="3670205"/>
          </a:xfrm>
          <a:prstGeom prst="rect">
            <a:avLst/>
          </a:prstGeom>
          <a:solidFill>
            <a:srgbClr val="FFC000"/>
          </a:solidFill>
          <a:ln w="28575">
            <a:solidFill>
              <a:srgbClr val="FFC000"/>
            </a:solidFill>
          </a:ln>
        </p:spPr>
      </p:pic>
    </p:spTree>
    <p:extLst>
      <p:ext uri="{BB962C8B-B14F-4D97-AF65-F5344CB8AC3E}">
        <p14:creationId xmlns:p14="http://schemas.microsoft.com/office/powerpoint/2010/main" val="1879624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96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Different types of stars</a:t>
            </a:r>
          </a:p>
        </p:txBody>
      </p:sp>
      <p:sp>
        <p:nvSpPr>
          <p:cNvPr id="146" name="TextBox 145"/>
          <p:cNvSpPr txBox="1"/>
          <p:nvPr/>
        </p:nvSpPr>
        <p:spPr>
          <a:xfrm>
            <a:off x="10035720" y="6480720"/>
            <a:ext cx="1089360" cy="13644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xx" sz="800" b="0" i="0" u="none" strike="noStrike" kern="1200" cap="none" spc="-1" normalizeH="0" baseline="0" noProof="0">
                <a:ln>
                  <a:noFill/>
                </a:ln>
                <a:solidFill>
                  <a:srgbClr val="FFFBCC"/>
                </a:solidFill>
                <a:effectLst/>
                <a:uLnTx/>
                <a:uFillTx/>
                <a:latin typeface="PT Sans"/>
              </a:rPr>
              <a:t>adapted from NASA</a:t>
            </a:r>
            <a:endParaRPr kumimoji="0" lang="en-US" sz="800" b="0" i="0" u="none" strike="noStrike" kern="1200" cap="none" spc="-1" normalizeH="0" baseline="0" noProof="0">
              <a:ln>
                <a:noFill/>
              </a:ln>
              <a:solidFill>
                <a:prstClr val="black"/>
              </a:solidFill>
              <a:effectLst/>
              <a:uLnTx/>
              <a:uFillTx/>
              <a:latin typeface="Times New Roman"/>
            </a:endParaRPr>
          </a:p>
        </p:txBody>
      </p:sp>
      <p:sp>
        <p:nvSpPr>
          <p:cNvPr id="147" name="TextBox 146"/>
          <p:cNvSpPr txBox="1"/>
          <p:nvPr/>
        </p:nvSpPr>
        <p:spPr>
          <a:xfrm>
            <a:off x="360" y="1005120"/>
            <a:ext cx="12192120" cy="5170680"/>
          </a:xfrm>
          <a:prstGeom prst="rect">
            <a:avLst/>
          </a:prstGeom>
          <a:blipFill rotWithShape="0">
            <a:blip r:embed="rId3"/>
            <a:srcRect t="28565" r="15203" b="17376"/>
            <a:stretch/>
          </a:blipFill>
          <a:ln w="0">
            <a:noFill/>
          </a:ln>
        </p:spPr>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prstClr val="black"/>
                </a:solidFill>
                <a:effectLst/>
                <a:uLnTx/>
                <a:uFillTx/>
                <a:latin typeface="Times New Roman"/>
              </a:rPr>
              <a:t> </a:t>
            </a:r>
          </a:p>
        </p:txBody>
      </p:sp>
      <p:pic>
        <p:nvPicPr>
          <p:cNvPr id="148" name="Picture 147"/>
          <p:cNvPicPr/>
          <p:nvPr/>
        </p:nvPicPr>
        <p:blipFill>
          <a:blip r:embed="rId4"/>
          <a:srcRect t="4929" b="6346"/>
          <a:stretch/>
        </p:blipFill>
        <p:spPr>
          <a:xfrm>
            <a:off x="1789920" y="2990880"/>
            <a:ext cx="9326880" cy="3650400"/>
          </a:xfrm>
          <a:prstGeom prst="rect">
            <a:avLst/>
          </a:prstGeom>
          <a:ln w="18360">
            <a:solidFill>
              <a:srgbClr val="333333"/>
            </a:solidFill>
            <a:round/>
          </a:ln>
        </p:spPr>
      </p:pic>
      <p:pic>
        <p:nvPicPr>
          <p:cNvPr id="149" name="Picture 148"/>
          <p:cNvPicPr/>
          <p:nvPr/>
        </p:nvPicPr>
        <p:blipFill>
          <a:blip r:embed="rId5"/>
          <a:stretch/>
        </p:blipFill>
        <p:spPr>
          <a:xfrm>
            <a:off x="10399320" y="1259280"/>
            <a:ext cx="1636920" cy="2468880"/>
          </a:xfrm>
          <a:prstGeom prst="rect">
            <a:avLst/>
          </a:prstGeom>
          <a:ln w="18360">
            <a:solidFill>
              <a:srgbClr val="333333"/>
            </a:solidFill>
            <a:round/>
          </a:ln>
        </p:spPr>
      </p:pic>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F4042-237F-410B-B7C0-9AF73FFFF157}"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1"/>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Different types of stars</a:t>
            </a:r>
          </a:p>
        </p:txBody>
      </p:sp>
      <p:sp>
        <p:nvSpPr>
          <p:cNvPr id="151" name="TextBox 150"/>
          <p:cNvSpPr txBox="1"/>
          <p:nvPr/>
        </p:nvSpPr>
        <p:spPr>
          <a:xfrm>
            <a:off x="10035720" y="6480720"/>
            <a:ext cx="1089360" cy="13644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xx" sz="800" b="0" i="0" u="none" strike="noStrike" kern="1200" cap="none" spc="-1" normalizeH="0" baseline="0" noProof="0">
                <a:ln>
                  <a:noFill/>
                </a:ln>
                <a:solidFill>
                  <a:srgbClr val="FFFBCC"/>
                </a:solidFill>
                <a:effectLst/>
                <a:uLnTx/>
                <a:uFillTx/>
                <a:latin typeface="PT Sans"/>
              </a:rPr>
              <a:t>adapted from NASA</a:t>
            </a:r>
            <a:endParaRPr kumimoji="0" lang="en-US" sz="800" b="0" i="0" u="none" strike="noStrike" kern="1200" cap="none" spc="-1" normalizeH="0" baseline="0" noProof="0">
              <a:ln>
                <a:noFill/>
              </a:ln>
              <a:solidFill>
                <a:prstClr val="black"/>
              </a:solidFill>
              <a:effectLst/>
              <a:uLnTx/>
              <a:uFillTx/>
              <a:latin typeface="Times New Roman"/>
            </a:endParaRPr>
          </a:p>
        </p:txBody>
      </p:sp>
      <p:sp>
        <p:nvSpPr>
          <p:cNvPr id="152" name="TextBox 151"/>
          <p:cNvSpPr txBox="1"/>
          <p:nvPr/>
        </p:nvSpPr>
        <p:spPr>
          <a:xfrm>
            <a:off x="360" y="1005120"/>
            <a:ext cx="12192120" cy="5170680"/>
          </a:xfrm>
          <a:prstGeom prst="rect">
            <a:avLst/>
          </a:prstGeom>
          <a:blipFill rotWithShape="0">
            <a:blip r:embed="rId3"/>
            <a:srcRect t="28565" r="15203" b="17376"/>
            <a:stretch/>
          </a:blipFill>
          <a:ln w="0">
            <a:noFill/>
          </a:ln>
        </p:spPr>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prstClr val="black"/>
                </a:solidFill>
                <a:effectLst/>
                <a:uLnTx/>
                <a:uFillTx/>
                <a:latin typeface="Times New Roman"/>
              </a:rPr>
              <a:t> </a:t>
            </a:r>
          </a:p>
        </p:txBody>
      </p:sp>
      <p:pic>
        <p:nvPicPr>
          <p:cNvPr id="153" name="Picture 152"/>
          <p:cNvPicPr/>
          <p:nvPr/>
        </p:nvPicPr>
        <p:blipFill>
          <a:blip r:embed="rId4"/>
          <a:srcRect t="4929" b="6346"/>
          <a:stretch/>
        </p:blipFill>
        <p:spPr>
          <a:xfrm>
            <a:off x="1789920" y="2990880"/>
            <a:ext cx="9326880" cy="3650400"/>
          </a:xfrm>
          <a:prstGeom prst="rect">
            <a:avLst/>
          </a:prstGeom>
          <a:ln w="18360">
            <a:solidFill>
              <a:srgbClr val="333333"/>
            </a:solidFill>
            <a:round/>
          </a:ln>
        </p:spPr>
      </p:pic>
      <p:pic>
        <p:nvPicPr>
          <p:cNvPr id="154" name="Picture 153"/>
          <p:cNvPicPr/>
          <p:nvPr/>
        </p:nvPicPr>
        <p:blipFill>
          <a:blip r:embed="rId5"/>
          <a:stretch/>
        </p:blipFill>
        <p:spPr>
          <a:xfrm>
            <a:off x="10399320" y="1259280"/>
            <a:ext cx="1636920" cy="2468880"/>
          </a:xfrm>
          <a:prstGeom prst="rect">
            <a:avLst/>
          </a:prstGeom>
          <a:ln w="18360">
            <a:solidFill>
              <a:srgbClr val="333333"/>
            </a:solidFill>
            <a:round/>
          </a:ln>
        </p:spPr>
      </p:pic>
      <p:sp>
        <p:nvSpPr>
          <p:cNvPr id="155" name="Freeform 154"/>
          <p:cNvSpPr/>
          <p:nvPr/>
        </p:nvSpPr>
        <p:spPr>
          <a:xfrm>
            <a:off x="5376960" y="3143880"/>
            <a:ext cx="4578120" cy="1208880"/>
          </a:xfrm>
          <a:custGeom>
            <a:avLst/>
            <a:gdLst/>
            <a:ahLst/>
            <a:cxnLst/>
            <a:rect l="l" t="t" r="r" b="b"/>
            <a:pathLst>
              <a:path w="21600" h="21600">
                <a:moveTo>
                  <a:pt x="21600" y="5678"/>
                </a:moveTo>
                <a:lnTo>
                  <a:pt x="3047" y="5678"/>
                </a:lnTo>
                <a:lnTo>
                  <a:pt x="3047" y="0"/>
                </a:lnTo>
                <a:lnTo>
                  <a:pt x="0" y="10800"/>
                </a:lnTo>
                <a:lnTo>
                  <a:pt x="3047" y="21600"/>
                </a:lnTo>
                <a:lnTo>
                  <a:pt x="3047" y="15922"/>
                </a:lnTo>
                <a:lnTo>
                  <a:pt x="21600" y="15922"/>
                </a:lnTo>
                <a:close/>
              </a:path>
            </a:pathLst>
          </a:custGeom>
          <a:solidFill>
            <a:srgbClr val="729FCF"/>
          </a:solidFill>
          <a:ln w="10080">
            <a:solidFill>
              <a:srgbClr val="355269"/>
            </a:solidFill>
            <a:round/>
          </a:ln>
        </p:spPr>
        <p:style>
          <a:lnRef idx="0">
            <a:scrgbClr r="0" g="0" b="0"/>
          </a:lnRef>
          <a:fillRef idx="0">
            <a:scrgbClr r="0" g="0" b="0"/>
          </a:fillRef>
          <a:effectRef idx="0">
            <a:scrgbClr r="0" g="0" b="0"/>
          </a:effectRef>
          <a:fontRef idx="minor"/>
        </p:style>
        <p:txBody>
          <a:bodyPr lIns="95040" tIns="50040" rIns="95040" bIns="5004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prstClr val="black"/>
                </a:solidFill>
                <a:effectLst/>
                <a:uLnTx/>
                <a:uFillTx/>
                <a:latin typeface="Tw Cen MT"/>
              </a:rPr>
              <a:t>Surface temperature</a:t>
            </a: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16414-7785-463E-AD0E-E5C01BFB01C3}"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laceHolder 1"/>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Different types of stars</a:t>
            </a:r>
          </a:p>
        </p:txBody>
      </p:sp>
      <p:sp>
        <p:nvSpPr>
          <p:cNvPr id="157" name="TextBox 156"/>
          <p:cNvSpPr txBox="1"/>
          <p:nvPr/>
        </p:nvSpPr>
        <p:spPr>
          <a:xfrm>
            <a:off x="10035720" y="6480720"/>
            <a:ext cx="1089360" cy="13644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xx" sz="800" b="0" i="0" u="none" strike="noStrike" kern="1200" cap="none" spc="-1" normalizeH="0" baseline="0" noProof="0">
                <a:ln>
                  <a:noFill/>
                </a:ln>
                <a:solidFill>
                  <a:srgbClr val="FFFBCC"/>
                </a:solidFill>
                <a:effectLst/>
                <a:uLnTx/>
                <a:uFillTx/>
                <a:latin typeface="PT Sans"/>
              </a:rPr>
              <a:t>adapted from NASA</a:t>
            </a:r>
            <a:endParaRPr kumimoji="0" lang="en-US" sz="800" b="0" i="0" u="none" strike="noStrike" kern="1200" cap="none" spc="-1" normalizeH="0" baseline="0" noProof="0">
              <a:ln>
                <a:noFill/>
              </a:ln>
              <a:solidFill>
                <a:prstClr val="black"/>
              </a:solidFill>
              <a:effectLst/>
              <a:uLnTx/>
              <a:uFillTx/>
              <a:latin typeface="Times New Roman"/>
            </a:endParaRPr>
          </a:p>
        </p:txBody>
      </p:sp>
      <p:sp>
        <p:nvSpPr>
          <p:cNvPr id="158" name="TextBox 157"/>
          <p:cNvSpPr txBox="1"/>
          <p:nvPr/>
        </p:nvSpPr>
        <p:spPr>
          <a:xfrm>
            <a:off x="360" y="1005120"/>
            <a:ext cx="12192120" cy="5170680"/>
          </a:xfrm>
          <a:prstGeom prst="rect">
            <a:avLst/>
          </a:prstGeom>
          <a:blipFill rotWithShape="0">
            <a:blip r:embed="rId3"/>
            <a:srcRect t="28565" r="15203" b="17376"/>
            <a:stretch/>
          </a:blipFill>
          <a:ln w="0">
            <a:noFill/>
          </a:ln>
        </p:spPr>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prstClr val="black"/>
                </a:solidFill>
                <a:effectLst/>
                <a:uLnTx/>
                <a:uFillTx/>
                <a:latin typeface="Times New Roman"/>
              </a:rPr>
              <a:t> </a:t>
            </a:r>
          </a:p>
        </p:txBody>
      </p:sp>
      <p:pic>
        <p:nvPicPr>
          <p:cNvPr id="159" name="Picture 158"/>
          <p:cNvPicPr/>
          <p:nvPr/>
        </p:nvPicPr>
        <p:blipFill>
          <a:blip r:embed="rId4"/>
          <a:srcRect t="4929" b="6346"/>
          <a:stretch/>
        </p:blipFill>
        <p:spPr>
          <a:xfrm>
            <a:off x="1789920" y="2990880"/>
            <a:ext cx="9326880" cy="3650400"/>
          </a:xfrm>
          <a:prstGeom prst="rect">
            <a:avLst/>
          </a:prstGeom>
          <a:ln w="18360">
            <a:solidFill>
              <a:srgbClr val="333333"/>
            </a:solidFill>
            <a:round/>
          </a:ln>
        </p:spPr>
      </p:pic>
      <p:pic>
        <p:nvPicPr>
          <p:cNvPr id="160" name="Picture 159"/>
          <p:cNvPicPr/>
          <p:nvPr/>
        </p:nvPicPr>
        <p:blipFill>
          <a:blip r:embed="rId5"/>
          <a:stretch/>
        </p:blipFill>
        <p:spPr>
          <a:xfrm>
            <a:off x="10399320" y="1259280"/>
            <a:ext cx="1636920" cy="2468880"/>
          </a:xfrm>
          <a:prstGeom prst="rect">
            <a:avLst/>
          </a:prstGeom>
          <a:ln w="18360">
            <a:solidFill>
              <a:srgbClr val="333333"/>
            </a:solidFill>
            <a:round/>
          </a:ln>
        </p:spPr>
      </p:pic>
      <p:sp>
        <p:nvSpPr>
          <p:cNvPr id="161" name="Freeform 160"/>
          <p:cNvSpPr/>
          <p:nvPr/>
        </p:nvSpPr>
        <p:spPr>
          <a:xfrm>
            <a:off x="5376960" y="3143880"/>
            <a:ext cx="4578120" cy="1208880"/>
          </a:xfrm>
          <a:custGeom>
            <a:avLst/>
            <a:gdLst/>
            <a:ahLst/>
            <a:cxnLst/>
            <a:rect l="l" t="t" r="r" b="b"/>
            <a:pathLst>
              <a:path w="21600" h="21600">
                <a:moveTo>
                  <a:pt x="21600" y="5678"/>
                </a:moveTo>
                <a:lnTo>
                  <a:pt x="3047" y="5678"/>
                </a:lnTo>
                <a:lnTo>
                  <a:pt x="3047" y="0"/>
                </a:lnTo>
                <a:lnTo>
                  <a:pt x="0" y="10800"/>
                </a:lnTo>
                <a:lnTo>
                  <a:pt x="3047" y="21600"/>
                </a:lnTo>
                <a:lnTo>
                  <a:pt x="3047" y="15922"/>
                </a:lnTo>
                <a:lnTo>
                  <a:pt x="21600" y="15922"/>
                </a:lnTo>
                <a:close/>
              </a:path>
            </a:pathLst>
          </a:custGeom>
          <a:solidFill>
            <a:srgbClr val="729FCF"/>
          </a:solidFill>
          <a:ln w="10080">
            <a:solidFill>
              <a:srgbClr val="355269"/>
            </a:solidFill>
            <a:round/>
          </a:ln>
        </p:spPr>
        <p:style>
          <a:lnRef idx="0">
            <a:scrgbClr r="0" g="0" b="0"/>
          </a:lnRef>
          <a:fillRef idx="0">
            <a:scrgbClr r="0" g="0" b="0"/>
          </a:fillRef>
          <a:effectRef idx="0">
            <a:scrgbClr r="0" g="0" b="0"/>
          </a:effectRef>
          <a:fontRef idx="minor"/>
        </p:style>
        <p:txBody>
          <a:bodyPr lIns="95040" tIns="50040" rIns="95040" bIns="5004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prstClr val="black"/>
                </a:solidFill>
                <a:effectLst/>
                <a:uLnTx/>
                <a:uFillTx/>
                <a:latin typeface="Tw Cen MT"/>
              </a:rPr>
              <a:t>Mass of the star</a:t>
            </a: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E026-B1F8-4C8C-B57B-F982D4A5C00F}"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PlaceHolder 1"/>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The life cycle of stars</a:t>
            </a:r>
          </a:p>
        </p:txBody>
      </p:sp>
      <p:sp>
        <p:nvSpPr>
          <p:cNvPr id="163" name="Rectangle 162"/>
          <p:cNvSpPr/>
          <p:nvPr/>
        </p:nvSpPr>
        <p:spPr>
          <a:xfrm>
            <a:off x="1683360" y="1138680"/>
            <a:ext cx="9271800" cy="54813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sp>
      <p:sp>
        <p:nvSpPr>
          <p:cNvPr id="164" name="Donut 163"/>
          <p:cNvSpPr/>
          <p:nvPr/>
        </p:nvSpPr>
        <p:spPr>
          <a:xfrm>
            <a:off x="2137680" y="1782360"/>
            <a:ext cx="3563640" cy="3382200"/>
          </a:xfrm>
          <a:prstGeom prst="donut">
            <a:avLst>
              <a:gd name="adj" fmla="val 4472"/>
            </a:avLst>
          </a:prstGeom>
          <a:solidFill>
            <a:srgbClr val="808080"/>
          </a:solidFill>
          <a:ln w="0">
            <a:solidFill>
              <a:srgbClr val="1C1C1C"/>
            </a:solidFill>
          </a:ln>
        </p:spPr>
        <p:style>
          <a:lnRef idx="0">
            <a:scrgbClr r="0" g="0" b="0"/>
          </a:lnRef>
          <a:fillRef idx="0">
            <a:scrgbClr r="0" g="0" b="0"/>
          </a:fillRef>
          <a:effectRef idx="0">
            <a:scrgbClr r="0" g="0" b="0"/>
          </a:effectRef>
          <a:fontRef idx="minor"/>
        </p:style>
      </p:sp>
      <p:pic>
        <p:nvPicPr>
          <p:cNvPr id="165" name="Picture 164"/>
          <p:cNvPicPr/>
          <p:nvPr/>
        </p:nvPicPr>
        <p:blipFill>
          <a:blip r:embed="rId3"/>
          <a:stretch/>
        </p:blipFill>
        <p:spPr>
          <a:xfrm>
            <a:off x="5187960" y="5223240"/>
            <a:ext cx="274680" cy="254880"/>
          </a:xfrm>
          <a:prstGeom prst="rect">
            <a:avLst/>
          </a:prstGeom>
          <a:ln w="0">
            <a:noFill/>
          </a:ln>
        </p:spPr>
      </p:pic>
      <p:pic>
        <p:nvPicPr>
          <p:cNvPr id="166" name="Picture 165"/>
          <p:cNvPicPr/>
          <p:nvPr/>
        </p:nvPicPr>
        <p:blipFill>
          <a:blip r:embed="rId4"/>
          <a:stretch/>
        </p:blipFill>
        <p:spPr>
          <a:xfrm>
            <a:off x="4844520" y="2466000"/>
            <a:ext cx="2287440" cy="1884600"/>
          </a:xfrm>
          <a:prstGeom prst="rect">
            <a:avLst/>
          </a:prstGeom>
          <a:ln w="0">
            <a:noFill/>
          </a:ln>
        </p:spPr>
      </p:pic>
      <p:pic>
        <p:nvPicPr>
          <p:cNvPr id="167" name="Picture 166"/>
          <p:cNvPicPr/>
          <p:nvPr/>
        </p:nvPicPr>
        <p:blipFill>
          <a:blip r:embed="rId5"/>
          <a:stretch/>
        </p:blipFill>
        <p:spPr>
          <a:xfrm rot="13731600">
            <a:off x="1741320" y="2724480"/>
            <a:ext cx="877680" cy="899640"/>
          </a:xfrm>
          <a:prstGeom prst="rect">
            <a:avLst/>
          </a:prstGeom>
          <a:ln w="0">
            <a:noFill/>
          </a:ln>
        </p:spPr>
      </p:pic>
      <p:pic>
        <p:nvPicPr>
          <p:cNvPr id="168" name="Picture 167"/>
          <p:cNvPicPr/>
          <p:nvPr/>
        </p:nvPicPr>
        <p:blipFill>
          <a:blip r:embed="rId6"/>
          <a:stretch/>
        </p:blipFill>
        <p:spPr>
          <a:xfrm>
            <a:off x="3511080" y="1749960"/>
            <a:ext cx="275040" cy="281520"/>
          </a:xfrm>
          <a:prstGeom prst="rect">
            <a:avLst/>
          </a:prstGeom>
          <a:ln w="0">
            <a:noFill/>
          </a:ln>
        </p:spPr>
      </p:pic>
      <p:sp>
        <p:nvSpPr>
          <p:cNvPr id="169" name="Freeform 168"/>
          <p:cNvSpPr/>
          <p:nvPr/>
        </p:nvSpPr>
        <p:spPr>
          <a:xfrm rot="11526000">
            <a:off x="4242960" y="5123160"/>
            <a:ext cx="927360" cy="240480"/>
          </a:xfrm>
          <a:custGeom>
            <a:avLst/>
            <a:gdLst/>
            <a:ahLst/>
            <a:cxnLst/>
            <a:rect l="l" t="t" r="r" b="b"/>
            <a:pathLst>
              <a:path w="21600" h="21600">
                <a:moveTo>
                  <a:pt x="21600" y="7080"/>
                </a:moveTo>
                <a:lnTo>
                  <a:pt x="3850" y="7080"/>
                </a:lnTo>
                <a:lnTo>
                  <a:pt x="3850" y="0"/>
                </a:lnTo>
                <a:lnTo>
                  <a:pt x="0" y="10800"/>
                </a:lnTo>
                <a:lnTo>
                  <a:pt x="3850" y="21600"/>
                </a:lnTo>
                <a:lnTo>
                  <a:pt x="3850" y="14520"/>
                </a:lnTo>
                <a:lnTo>
                  <a:pt x="21600" y="14520"/>
                </a:lnTo>
                <a:close/>
              </a:path>
            </a:pathLst>
          </a:custGeom>
          <a:solidFill>
            <a:srgbClr val="999999"/>
          </a:solidFill>
          <a:ln w="0">
            <a:solidFill>
              <a:srgbClr val="333333"/>
            </a:solidFill>
          </a:ln>
        </p:spPr>
        <p:style>
          <a:lnRef idx="0">
            <a:scrgbClr r="0" g="0" b="0"/>
          </a:lnRef>
          <a:fillRef idx="0">
            <a:scrgbClr r="0" g="0" b="0"/>
          </a:fillRef>
          <a:effectRef idx="0">
            <a:scrgbClr r="0" g="0" b="0"/>
          </a:effectRef>
          <a:fontRef idx="minor"/>
        </p:style>
      </p:sp>
      <p:pic>
        <p:nvPicPr>
          <p:cNvPr id="170" name="Picture 169"/>
          <p:cNvPicPr/>
          <p:nvPr/>
        </p:nvPicPr>
        <p:blipFill>
          <a:blip r:embed="rId7"/>
          <a:stretch/>
        </p:blipFill>
        <p:spPr>
          <a:xfrm rot="17445600">
            <a:off x="3132000" y="4425840"/>
            <a:ext cx="1132560" cy="1149120"/>
          </a:xfrm>
          <a:prstGeom prst="rect">
            <a:avLst/>
          </a:prstGeom>
          <a:ln w="0">
            <a:noFill/>
          </a:ln>
        </p:spPr>
      </p:pic>
      <p:pic>
        <p:nvPicPr>
          <p:cNvPr id="171" name="Picture 170"/>
          <p:cNvPicPr/>
          <p:nvPr/>
        </p:nvPicPr>
        <p:blipFill>
          <a:blip r:embed="rId8"/>
          <a:stretch/>
        </p:blipFill>
        <p:spPr>
          <a:xfrm>
            <a:off x="5097960" y="2286000"/>
            <a:ext cx="173160" cy="166680"/>
          </a:xfrm>
          <a:prstGeom prst="rect">
            <a:avLst/>
          </a:prstGeom>
          <a:ln w="0">
            <a:noFill/>
          </a:ln>
        </p:spPr>
      </p:pic>
      <p:sp>
        <p:nvSpPr>
          <p:cNvPr id="172" name="Straight Connector 171"/>
          <p:cNvSpPr/>
          <p:nvPr/>
        </p:nvSpPr>
        <p:spPr>
          <a:xfrm>
            <a:off x="4503960" y="1960200"/>
            <a:ext cx="119160" cy="13212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3" name="Straight Connector 172"/>
          <p:cNvSpPr/>
          <p:nvPr/>
        </p:nvSpPr>
        <p:spPr>
          <a:xfrm flipV="1">
            <a:off x="2479680" y="2449800"/>
            <a:ext cx="8640" cy="16704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4" name="Straight Connector 173"/>
          <p:cNvSpPr/>
          <p:nvPr/>
        </p:nvSpPr>
        <p:spPr>
          <a:xfrm flipV="1">
            <a:off x="2479680" y="2545200"/>
            <a:ext cx="160560" cy="7200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5" name="Straight Connector 174"/>
          <p:cNvSpPr/>
          <p:nvPr/>
        </p:nvSpPr>
        <p:spPr>
          <a:xfrm flipV="1">
            <a:off x="4501440" y="1954080"/>
            <a:ext cx="204480" cy="792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6" name="Straight Connector 175"/>
          <p:cNvSpPr/>
          <p:nvPr/>
        </p:nvSpPr>
        <p:spPr>
          <a:xfrm flipH="1" flipV="1">
            <a:off x="2296800" y="4251600"/>
            <a:ext cx="182160" cy="10908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7" name="Straight Connector 176"/>
          <p:cNvSpPr/>
          <p:nvPr/>
        </p:nvSpPr>
        <p:spPr>
          <a:xfrm flipV="1">
            <a:off x="2478960" y="4156200"/>
            <a:ext cx="3600" cy="20448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8" name="Straight Connector 177"/>
          <p:cNvSpPr/>
          <p:nvPr/>
        </p:nvSpPr>
        <p:spPr>
          <a:xfrm flipH="1">
            <a:off x="4887720" y="4641480"/>
            <a:ext cx="213120" cy="4500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79" name="Straight Connector 178"/>
          <p:cNvSpPr/>
          <p:nvPr/>
        </p:nvSpPr>
        <p:spPr>
          <a:xfrm flipH="1">
            <a:off x="5028840" y="4641480"/>
            <a:ext cx="72360" cy="17964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180" name="TextBox 179"/>
          <p:cNvSpPr txBox="1"/>
          <p:nvPr/>
        </p:nvSpPr>
        <p:spPr>
          <a:xfrm>
            <a:off x="3206520" y="1184400"/>
            <a:ext cx="1117080" cy="70740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sun-like </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star</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181" name="TextBox 180"/>
          <p:cNvSpPr txBox="1"/>
          <p:nvPr/>
        </p:nvSpPr>
        <p:spPr>
          <a:xfrm>
            <a:off x="2439360" y="3209040"/>
            <a:ext cx="746280" cy="70740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red </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giant</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182" name="TextBox 181"/>
          <p:cNvSpPr txBox="1"/>
          <p:nvPr/>
        </p:nvSpPr>
        <p:spPr>
          <a:xfrm>
            <a:off x="3112200" y="5408280"/>
            <a:ext cx="1206000" cy="70776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planetary</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nebula</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183" name="TextBox 182"/>
          <p:cNvSpPr txBox="1"/>
          <p:nvPr/>
        </p:nvSpPr>
        <p:spPr>
          <a:xfrm>
            <a:off x="4791240" y="5455800"/>
            <a:ext cx="805680" cy="70740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white</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dwarf</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184" name="TextBox 183"/>
          <p:cNvSpPr txBox="1"/>
          <p:nvPr/>
        </p:nvSpPr>
        <p:spPr>
          <a:xfrm>
            <a:off x="6544440" y="3196800"/>
            <a:ext cx="1526760" cy="70740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star-forming</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region</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185" name="TextBox 184"/>
          <p:cNvSpPr txBox="1"/>
          <p:nvPr/>
        </p:nvSpPr>
        <p:spPr>
          <a:xfrm>
            <a:off x="5236200" y="2038320"/>
            <a:ext cx="1618200" cy="40068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star formation</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186" name="TextBox 185"/>
          <p:cNvSpPr txBox="1"/>
          <p:nvPr/>
        </p:nvSpPr>
        <p:spPr>
          <a:xfrm>
            <a:off x="10035720" y="6480720"/>
            <a:ext cx="1089360" cy="13644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xx" sz="800" b="0" i="0" u="none" strike="noStrike" kern="1200" cap="none" spc="-1" normalizeH="0" baseline="0" noProof="0">
                <a:ln>
                  <a:noFill/>
                </a:ln>
                <a:solidFill>
                  <a:srgbClr val="FFFBCC"/>
                </a:solidFill>
                <a:effectLst/>
                <a:uLnTx/>
                <a:uFillTx/>
                <a:latin typeface="PT Sans"/>
              </a:rPr>
              <a:t>adapted from NASA</a:t>
            </a:r>
            <a:endParaRPr kumimoji="0" lang="en-US" sz="800" b="0" i="0" u="none" strike="noStrike" kern="1200" cap="none" spc="-1" normalizeH="0" baseline="0" noProof="0">
              <a:ln>
                <a:noFill/>
              </a:ln>
              <a:solidFill>
                <a:prstClr val="black"/>
              </a:solidFill>
              <a:effectLst/>
              <a:uLnTx/>
              <a:uFillTx/>
              <a:latin typeface="Times New Roman"/>
            </a:endParaRP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7C96F-DFEF-4E57-8A5F-F06C8F8E5D1B}"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p:cNvSpPr>
          <p:nvPr>
            <p:ph type="title"/>
          </p:nvPr>
        </p:nvSpPr>
        <p:spPr>
          <a:xfrm>
            <a:off x="182880" y="274320"/>
            <a:ext cx="8960760" cy="731160"/>
          </a:xfrm>
          <a:prstGeom prst="rect">
            <a:avLst/>
          </a:prstGeom>
          <a:noFill/>
          <a:ln w="0">
            <a:noFill/>
          </a:ln>
        </p:spPr>
        <p:txBody>
          <a:bodyPr anchor="ctr">
            <a:noAutofit/>
          </a:bodyPr>
          <a:lstStyle/>
          <a:p>
            <a:pPr>
              <a:lnSpc>
                <a:spcPct val="90000"/>
              </a:lnSpc>
              <a:buNone/>
            </a:pPr>
            <a:r>
              <a:rPr lang="en-US" sz="4400" b="1" strike="noStrike" spc="-1">
                <a:solidFill>
                  <a:srgbClr val="FFFFFF"/>
                </a:solidFill>
                <a:latin typeface="Tw Cen MT"/>
              </a:rPr>
              <a:t>The life cycle of stars</a:t>
            </a:r>
          </a:p>
        </p:txBody>
      </p:sp>
      <p:sp>
        <p:nvSpPr>
          <p:cNvPr id="188" name="Rectangle 187"/>
          <p:cNvSpPr/>
          <p:nvPr/>
        </p:nvSpPr>
        <p:spPr>
          <a:xfrm>
            <a:off x="1683360" y="1138680"/>
            <a:ext cx="9271800" cy="54813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sp>
      <p:sp>
        <p:nvSpPr>
          <p:cNvPr id="189" name="Donut 188"/>
          <p:cNvSpPr/>
          <p:nvPr/>
        </p:nvSpPr>
        <p:spPr>
          <a:xfrm>
            <a:off x="2137680" y="1782360"/>
            <a:ext cx="3563640" cy="3382200"/>
          </a:xfrm>
          <a:prstGeom prst="donut">
            <a:avLst>
              <a:gd name="adj" fmla="val 4472"/>
            </a:avLst>
          </a:prstGeom>
          <a:solidFill>
            <a:srgbClr val="808080"/>
          </a:solidFill>
          <a:ln w="0">
            <a:solidFill>
              <a:srgbClr val="1C1C1C"/>
            </a:solidFill>
          </a:ln>
        </p:spPr>
        <p:style>
          <a:lnRef idx="0">
            <a:scrgbClr r="0" g="0" b="0"/>
          </a:lnRef>
          <a:fillRef idx="0">
            <a:scrgbClr r="0" g="0" b="0"/>
          </a:fillRef>
          <a:effectRef idx="0">
            <a:scrgbClr r="0" g="0" b="0"/>
          </a:effectRef>
          <a:fontRef idx="minor"/>
        </p:style>
      </p:sp>
      <p:sp>
        <p:nvSpPr>
          <p:cNvPr id="190" name="Donut 189"/>
          <p:cNvSpPr/>
          <p:nvPr/>
        </p:nvSpPr>
        <p:spPr>
          <a:xfrm>
            <a:off x="6398280" y="1529640"/>
            <a:ext cx="4223160" cy="4059000"/>
          </a:xfrm>
          <a:prstGeom prst="donut">
            <a:avLst>
              <a:gd name="adj" fmla="val 4472"/>
            </a:avLst>
          </a:prstGeom>
          <a:solidFill>
            <a:srgbClr val="808080"/>
          </a:solidFill>
          <a:ln w="0">
            <a:solidFill>
              <a:srgbClr val="1C1C1C"/>
            </a:solidFill>
          </a:ln>
        </p:spPr>
        <p:style>
          <a:lnRef idx="0">
            <a:scrgbClr r="0" g="0" b="0"/>
          </a:lnRef>
          <a:fillRef idx="0">
            <a:scrgbClr r="0" g="0" b="0"/>
          </a:fillRef>
          <a:effectRef idx="0">
            <a:scrgbClr r="0" g="0" b="0"/>
          </a:effectRef>
          <a:fontRef idx="minor"/>
        </p:style>
      </p:sp>
      <p:pic>
        <p:nvPicPr>
          <p:cNvPr id="191" name="Picture 190"/>
          <p:cNvPicPr/>
          <p:nvPr/>
        </p:nvPicPr>
        <p:blipFill>
          <a:blip r:embed="rId3"/>
          <a:stretch/>
        </p:blipFill>
        <p:spPr>
          <a:xfrm>
            <a:off x="5187960" y="5223240"/>
            <a:ext cx="274680" cy="254880"/>
          </a:xfrm>
          <a:prstGeom prst="rect">
            <a:avLst/>
          </a:prstGeom>
          <a:ln w="0">
            <a:noFill/>
          </a:ln>
        </p:spPr>
      </p:pic>
      <p:pic>
        <p:nvPicPr>
          <p:cNvPr id="192" name="Picture 191"/>
          <p:cNvPicPr/>
          <p:nvPr/>
        </p:nvPicPr>
        <p:blipFill>
          <a:blip r:embed="rId4"/>
          <a:stretch/>
        </p:blipFill>
        <p:spPr>
          <a:xfrm>
            <a:off x="6871320" y="6015600"/>
            <a:ext cx="182880" cy="176040"/>
          </a:xfrm>
          <a:prstGeom prst="rect">
            <a:avLst/>
          </a:prstGeom>
          <a:ln w="0">
            <a:noFill/>
          </a:ln>
        </p:spPr>
      </p:pic>
      <p:pic>
        <p:nvPicPr>
          <p:cNvPr id="193" name="Picture 192"/>
          <p:cNvPicPr/>
          <p:nvPr/>
        </p:nvPicPr>
        <p:blipFill>
          <a:blip r:embed="rId5"/>
          <a:stretch/>
        </p:blipFill>
        <p:spPr>
          <a:xfrm>
            <a:off x="6528240" y="5516640"/>
            <a:ext cx="183960" cy="149400"/>
          </a:xfrm>
          <a:prstGeom prst="rect">
            <a:avLst/>
          </a:prstGeom>
          <a:ln w="0">
            <a:noFill/>
          </a:ln>
        </p:spPr>
      </p:pic>
      <p:pic>
        <p:nvPicPr>
          <p:cNvPr id="194" name="Picture 193"/>
          <p:cNvPicPr/>
          <p:nvPr/>
        </p:nvPicPr>
        <p:blipFill>
          <a:blip r:embed="rId6"/>
          <a:stretch/>
        </p:blipFill>
        <p:spPr>
          <a:xfrm>
            <a:off x="4844520" y="2466000"/>
            <a:ext cx="2287440" cy="1884600"/>
          </a:xfrm>
          <a:prstGeom prst="rect">
            <a:avLst/>
          </a:prstGeom>
          <a:ln w="0">
            <a:noFill/>
          </a:ln>
        </p:spPr>
      </p:pic>
      <p:pic>
        <p:nvPicPr>
          <p:cNvPr id="195" name="Picture 194"/>
          <p:cNvPicPr/>
          <p:nvPr/>
        </p:nvPicPr>
        <p:blipFill>
          <a:blip r:embed="rId7"/>
          <a:stretch/>
        </p:blipFill>
        <p:spPr>
          <a:xfrm rot="13731600">
            <a:off x="1741320" y="2724480"/>
            <a:ext cx="877680" cy="899640"/>
          </a:xfrm>
          <a:prstGeom prst="rect">
            <a:avLst/>
          </a:prstGeom>
          <a:ln w="0">
            <a:noFill/>
          </a:ln>
        </p:spPr>
      </p:pic>
      <p:pic>
        <p:nvPicPr>
          <p:cNvPr id="196" name="Picture 195"/>
          <p:cNvPicPr/>
          <p:nvPr/>
        </p:nvPicPr>
        <p:blipFill>
          <a:blip r:embed="rId8"/>
          <a:stretch/>
        </p:blipFill>
        <p:spPr>
          <a:xfrm>
            <a:off x="9929160" y="2963520"/>
            <a:ext cx="925920" cy="915840"/>
          </a:xfrm>
          <a:prstGeom prst="rect">
            <a:avLst/>
          </a:prstGeom>
          <a:ln w="0">
            <a:noFill/>
          </a:ln>
        </p:spPr>
      </p:pic>
      <p:pic>
        <p:nvPicPr>
          <p:cNvPr id="197" name="Picture 196"/>
          <p:cNvPicPr/>
          <p:nvPr/>
        </p:nvPicPr>
        <p:blipFill>
          <a:blip r:embed="rId9"/>
          <a:stretch/>
        </p:blipFill>
        <p:spPr>
          <a:xfrm>
            <a:off x="3511080" y="1749960"/>
            <a:ext cx="275040" cy="281520"/>
          </a:xfrm>
          <a:prstGeom prst="rect">
            <a:avLst/>
          </a:prstGeom>
          <a:ln w="0">
            <a:noFill/>
          </a:ln>
        </p:spPr>
      </p:pic>
      <p:pic>
        <p:nvPicPr>
          <p:cNvPr id="198" name="Picture 197"/>
          <p:cNvPicPr/>
          <p:nvPr/>
        </p:nvPicPr>
        <p:blipFill>
          <a:blip r:embed="rId10"/>
          <a:stretch/>
        </p:blipFill>
        <p:spPr>
          <a:xfrm>
            <a:off x="6658560" y="2336040"/>
            <a:ext cx="357120" cy="361440"/>
          </a:xfrm>
          <a:prstGeom prst="rect">
            <a:avLst/>
          </a:prstGeom>
          <a:ln w="0">
            <a:noFill/>
          </a:ln>
        </p:spPr>
      </p:pic>
      <p:pic>
        <p:nvPicPr>
          <p:cNvPr id="199" name="Picture 198"/>
          <p:cNvPicPr/>
          <p:nvPr/>
        </p:nvPicPr>
        <p:blipFill>
          <a:blip r:embed="rId11"/>
          <a:stretch/>
        </p:blipFill>
        <p:spPr>
          <a:xfrm>
            <a:off x="8312040" y="1379160"/>
            <a:ext cx="540360" cy="518400"/>
          </a:xfrm>
          <a:prstGeom prst="rect">
            <a:avLst/>
          </a:prstGeom>
          <a:ln w="0">
            <a:noFill/>
          </a:ln>
        </p:spPr>
      </p:pic>
      <p:sp>
        <p:nvSpPr>
          <p:cNvPr id="200" name="Freeform 199"/>
          <p:cNvSpPr/>
          <p:nvPr/>
        </p:nvSpPr>
        <p:spPr>
          <a:xfrm rot="11526000">
            <a:off x="4242960" y="5123160"/>
            <a:ext cx="927360" cy="240480"/>
          </a:xfrm>
          <a:custGeom>
            <a:avLst/>
            <a:gdLst/>
            <a:ahLst/>
            <a:cxnLst/>
            <a:rect l="l" t="t" r="r" b="b"/>
            <a:pathLst>
              <a:path w="21600" h="21600">
                <a:moveTo>
                  <a:pt x="21600" y="7080"/>
                </a:moveTo>
                <a:lnTo>
                  <a:pt x="3850" y="7080"/>
                </a:lnTo>
                <a:lnTo>
                  <a:pt x="3850" y="0"/>
                </a:lnTo>
                <a:lnTo>
                  <a:pt x="0" y="10800"/>
                </a:lnTo>
                <a:lnTo>
                  <a:pt x="3850" y="21600"/>
                </a:lnTo>
                <a:lnTo>
                  <a:pt x="3850" y="14520"/>
                </a:lnTo>
                <a:lnTo>
                  <a:pt x="21600" y="14520"/>
                </a:lnTo>
                <a:close/>
              </a:path>
            </a:pathLst>
          </a:custGeom>
          <a:solidFill>
            <a:srgbClr val="999999"/>
          </a:solidFill>
          <a:ln w="0">
            <a:solidFill>
              <a:srgbClr val="333333"/>
            </a:solidFill>
          </a:ln>
        </p:spPr>
        <p:style>
          <a:lnRef idx="0">
            <a:scrgbClr r="0" g="0" b="0"/>
          </a:lnRef>
          <a:fillRef idx="0">
            <a:scrgbClr r="0" g="0" b="0"/>
          </a:fillRef>
          <a:effectRef idx="0">
            <a:scrgbClr r="0" g="0" b="0"/>
          </a:effectRef>
          <a:fontRef idx="minor"/>
        </p:style>
      </p:sp>
      <p:pic>
        <p:nvPicPr>
          <p:cNvPr id="201" name="Picture 200"/>
          <p:cNvPicPr/>
          <p:nvPr/>
        </p:nvPicPr>
        <p:blipFill>
          <a:blip r:embed="rId12"/>
          <a:stretch/>
        </p:blipFill>
        <p:spPr>
          <a:xfrm rot="17445600">
            <a:off x="3132000" y="4425840"/>
            <a:ext cx="1132560" cy="1149120"/>
          </a:xfrm>
          <a:prstGeom prst="rect">
            <a:avLst/>
          </a:prstGeom>
          <a:ln w="0">
            <a:noFill/>
          </a:ln>
        </p:spPr>
      </p:pic>
      <p:sp>
        <p:nvSpPr>
          <p:cNvPr id="202" name="Freeform 201"/>
          <p:cNvSpPr/>
          <p:nvPr/>
        </p:nvSpPr>
        <p:spPr>
          <a:xfrm rot="21456000">
            <a:off x="6802200" y="5441400"/>
            <a:ext cx="1059480" cy="239760"/>
          </a:xfrm>
          <a:custGeom>
            <a:avLst/>
            <a:gdLst/>
            <a:ahLst/>
            <a:cxnLst/>
            <a:rect l="l" t="t" r="r" b="b"/>
            <a:pathLst>
              <a:path w="21600" h="21600">
                <a:moveTo>
                  <a:pt x="21600" y="7080"/>
                </a:moveTo>
                <a:lnTo>
                  <a:pt x="3850" y="7080"/>
                </a:lnTo>
                <a:lnTo>
                  <a:pt x="3850" y="0"/>
                </a:lnTo>
                <a:lnTo>
                  <a:pt x="0" y="10800"/>
                </a:lnTo>
                <a:lnTo>
                  <a:pt x="3850" y="21600"/>
                </a:lnTo>
                <a:lnTo>
                  <a:pt x="3850" y="14520"/>
                </a:lnTo>
                <a:lnTo>
                  <a:pt x="21600" y="14520"/>
                </a:lnTo>
                <a:close/>
              </a:path>
            </a:pathLst>
          </a:custGeom>
          <a:solidFill>
            <a:srgbClr val="999999"/>
          </a:solidFill>
          <a:ln w="0">
            <a:solidFill>
              <a:srgbClr val="333333"/>
            </a:solidFill>
          </a:ln>
        </p:spPr>
        <p:style>
          <a:lnRef idx="0">
            <a:scrgbClr r="0" g="0" b="0"/>
          </a:lnRef>
          <a:fillRef idx="0">
            <a:scrgbClr r="0" g="0" b="0"/>
          </a:fillRef>
          <a:effectRef idx="0">
            <a:scrgbClr r="0" g="0" b="0"/>
          </a:effectRef>
          <a:fontRef idx="minor"/>
        </p:style>
      </p:sp>
      <p:sp>
        <p:nvSpPr>
          <p:cNvPr id="203" name="Freeform 202"/>
          <p:cNvSpPr/>
          <p:nvPr/>
        </p:nvSpPr>
        <p:spPr>
          <a:xfrm rot="19813800">
            <a:off x="7019640" y="5663520"/>
            <a:ext cx="1049400" cy="242640"/>
          </a:xfrm>
          <a:custGeom>
            <a:avLst/>
            <a:gdLst/>
            <a:ahLst/>
            <a:cxnLst/>
            <a:rect l="l" t="t" r="r" b="b"/>
            <a:pathLst>
              <a:path w="21600" h="21600">
                <a:moveTo>
                  <a:pt x="21600" y="7080"/>
                </a:moveTo>
                <a:lnTo>
                  <a:pt x="3850" y="7080"/>
                </a:lnTo>
                <a:lnTo>
                  <a:pt x="3850" y="0"/>
                </a:lnTo>
                <a:lnTo>
                  <a:pt x="0" y="10800"/>
                </a:lnTo>
                <a:lnTo>
                  <a:pt x="3850" y="21600"/>
                </a:lnTo>
                <a:lnTo>
                  <a:pt x="3850" y="14520"/>
                </a:lnTo>
                <a:lnTo>
                  <a:pt x="21600" y="14520"/>
                </a:lnTo>
                <a:close/>
              </a:path>
            </a:pathLst>
          </a:custGeom>
          <a:solidFill>
            <a:srgbClr val="999999"/>
          </a:solidFill>
          <a:ln w="0">
            <a:solidFill>
              <a:srgbClr val="333333"/>
            </a:solidFill>
          </a:ln>
        </p:spPr>
        <p:style>
          <a:lnRef idx="0">
            <a:scrgbClr r="0" g="0" b="0"/>
          </a:lnRef>
          <a:fillRef idx="0">
            <a:scrgbClr r="0" g="0" b="0"/>
          </a:fillRef>
          <a:effectRef idx="0">
            <a:scrgbClr r="0" g="0" b="0"/>
          </a:effectRef>
          <a:fontRef idx="minor"/>
        </p:style>
      </p:sp>
      <p:pic>
        <p:nvPicPr>
          <p:cNvPr id="204" name="Picture 203"/>
          <p:cNvPicPr/>
          <p:nvPr/>
        </p:nvPicPr>
        <p:blipFill>
          <a:blip r:embed="rId13"/>
          <a:stretch/>
        </p:blipFill>
        <p:spPr>
          <a:xfrm rot="21023400">
            <a:off x="7806240" y="4879080"/>
            <a:ext cx="1493640" cy="1505880"/>
          </a:xfrm>
          <a:prstGeom prst="rect">
            <a:avLst/>
          </a:prstGeom>
          <a:ln w="0">
            <a:noFill/>
          </a:ln>
        </p:spPr>
      </p:pic>
      <p:pic>
        <p:nvPicPr>
          <p:cNvPr id="205" name="Picture 204"/>
          <p:cNvPicPr/>
          <p:nvPr/>
        </p:nvPicPr>
        <p:blipFill>
          <a:blip r:embed="rId14"/>
          <a:stretch/>
        </p:blipFill>
        <p:spPr>
          <a:xfrm>
            <a:off x="5097960" y="2286000"/>
            <a:ext cx="173160" cy="166680"/>
          </a:xfrm>
          <a:prstGeom prst="rect">
            <a:avLst/>
          </a:prstGeom>
          <a:ln w="0">
            <a:noFill/>
          </a:ln>
        </p:spPr>
      </p:pic>
      <p:sp>
        <p:nvSpPr>
          <p:cNvPr id="206" name="Straight Connector 205"/>
          <p:cNvSpPr/>
          <p:nvPr/>
        </p:nvSpPr>
        <p:spPr>
          <a:xfrm>
            <a:off x="4503960" y="1960200"/>
            <a:ext cx="119160" cy="13212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07" name="Straight Connector 206"/>
          <p:cNvSpPr/>
          <p:nvPr/>
        </p:nvSpPr>
        <p:spPr>
          <a:xfrm flipV="1">
            <a:off x="2479680" y="2449800"/>
            <a:ext cx="8640" cy="16704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08" name="Straight Connector 207"/>
          <p:cNvSpPr/>
          <p:nvPr/>
        </p:nvSpPr>
        <p:spPr>
          <a:xfrm flipV="1">
            <a:off x="2479680" y="2545200"/>
            <a:ext cx="160560" cy="7200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09" name="Straight Connector 208"/>
          <p:cNvSpPr/>
          <p:nvPr/>
        </p:nvSpPr>
        <p:spPr>
          <a:xfrm flipV="1">
            <a:off x="4501440" y="1954080"/>
            <a:ext cx="204480" cy="792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0" name="Straight Connector 209"/>
          <p:cNvSpPr/>
          <p:nvPr/>
        </p:nvSpPr>
        <p:spPr>
          <a:xfrm flipH="1" flipV="1">
            <a:off x="2296800" y="4251600"/>
            <a:ext cx="182160" cy="10908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1" name="Straight Connector 210"/>
          <p:cNvSpPr/>
          <p:nvPr/>
        </p:nvSpPr>
        <p:spPr>
          <a:xfrm flipV="1">
            <a:off x="2478960" y="4156200"/>
            <a:ext cx="3600" cy="20448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2" name="Straight Connector 211"/>
          <p:cNvSpPr/>
          <p:nvPr/>
        </p:nvSpPr>
        <p:spPr>
          <a:xfrm flipH="1">
            <a:off x="4887720" y="4641480"/>
            <a:ext cx="213120" cy="4500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3" name="Straight Connector 212"/>
          <p:cNvSpPr/>
          <p:nvPr/>
        </p:nvSpPr>
        <p:spPr>
          <a:xfrm flipH="1">
            <a:off x="5028840" y="4641480"/>
            <a:ext cx="72360" cy="17964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4" name="Straight Connector 213"/>
          <p:cNvSpPr/>
          <p:nvPr/>
        </p:nvSpPr>
        <p:spPr>
          <a:xfrm flipH="1">
            <a:off x="7311600" y="1834200"/>
            <a:ext cx="257760" cy="1584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5" name="Straight Connector 214"/>
          <p:cNvSpPr/>
          <p:nvPr/>
        </p:nvSpPr>
        <p:spPr>
          <a:xfrm flipH="1">
            <a:off x="7448400" y="1834200"/>
            <a:ext cx="120960" cy="20376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6" name="Straight Connector 215"/>
          <p:cNvSpPr/>
          <p:nvPr/>
        </p:nvSpPr>
        <p:spPr>
          <a:xfrm flipH="1" flipV="1">
            <a:off x="9866520" y="1962720"/>
            <a:ext cx="75600" cy="23436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7" name="Straight Connector 216"/>
          <p:cNvSpPr/>
          <p:nvPr/>
        </p:nvSpPr>
        <p:spPr>
          <a:xfrm flipH="1" flipV="1">
            <a:off x="9635400" y="2126160"/>
            <a:ext cx="307080" cy="7092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8" name="Straight Connector 217"/>
          <p:cNvSpPr/>
          <p:nvPr/>
        </p:nvSpPr>
        <p:spPr>
          <a:xfrm flipV="1">
            <a:off x="10037520" y="4773240"/>
            <a:ext cx="200880" cy="6336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19" name="Straight Connector 218"/>
          <p:cNvSpPr/>
          <p:nvPr/>
        </p:nvSpPr>
        <p:spPr>
          <a:xfrm flipV="1">
            <a:off x="10037520" y="4646520"/>
            <a:ext cx="22320" cy="19080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20" name="Straight Connector 219"/>
          <p:cNvSpPr/>
          <p:nvPr/>
        </p:nvSpPr>
        <p:spPr>
          <a:xfrm>
            <a:off x="6885360" y="4712760"/>
            <a:ext cx="29880" cy="20016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21" name="Straight Connector 220"/>
          <p:cNvSpPr/>
          <p:nvPr/>
        </p:nvSpPr>
        <p:spPr>
          <a:xfrm>
            <a:off x="6885360" y="4713120"/>
            <a:ext cx="222480" cy="86760"/>
          </a:xfrm>
          <a:prstGeom prst="line">
            <a:avLst/>
          </a:prstGeom>
          <a:ln w="10080">
            <a:solidFill>
              <a:srgbClr val="000000"/>
            </a:solidFill>
            <a:round/>
          </a:ln>
        </p:spPr>
        <p:style>
          <a:lnRef idx="0">
            <a:scrgbClr r="0" g="0" b="0"/>
          </a:lnRef>
          <a:fillRef idx="0">
            <a:scrgbClr r="0" g="0" b="0"/>
          </a:fillRef>
          <a:effectRef idx="0">
            <a:scrgbClr r="0" g="0" b="0"/>
          </a:effectRef>
          <a:fontRef idx="minor"/>
        </p:style>
      </p:sp>
      <p:sp>
        <p:nvSpPr>
          <p:cNvPr id="222" name="TextBox 221"/>
          <p:cNvSpPr txBox="1"/>
          <p:nvPr/>
        </p:nvSpPr>
        <p:spPr>
          <a:xfrm>
            <a:off x="7991280" y="1095120"/>
            <a:ext cx="1514880" cy="40068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massive star</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23" name="TextBox 222"/>
          <p:cNvSpPr txBox="1"/>
          <p:nvPr/>
        </p:nvSpPr>
        <p:spPr>
          <a:xfrm>
            <a:off x="9048240" y="3440160"/>
            <a:ext cx="1333800" cy="70740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red </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supergiant</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24" name="TextBox 223"/>
          <p:cNvSpPr txBox="1"/>
          <p:nvPr/>
        </p:nvSpPr>
        <p:spPr>
          <a:xfrm>
            <a:off x="8078400" y="4738320"/>
            <a:ext cx="1298880" cy="40068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supernova</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25" name="TextBox 224"/>
          <p:cNvSpPr txBox="1"/>
          <p:nvPr/>
        </p:nvSpPr>
        <p:spPr>
          <a:xfrm>
            <a:off x="3206520" y="1184400"/>
            <a:ext cx="1117080" cy="70740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sun-like </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star</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26" name="TextBox 225"/>
          <p:cNvSpPr txBox="1"/>
          <p:nvPr/>
        </p:nvSpPr>
        <p:spPr>
          <a:xfrm>
            <a:off x="2439360" y="3209040"/>
            <a:ext cx="746280" cy="70740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red </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giant</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27" name="TextBox 226"/>
          <p:cNvSpPr txBox="1"/>
          <p:nvPr/>
        </p:nvSpPr>
        <p:spPr>
          <a:xfrm>
            <a:off x="3112200" y="5408280"/>
            <a:ext cx="1206000" cy="70776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planetary</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nebula</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28" name="TextBox 227"/>
          <p:cNvSpPr txBox="1"/>
          <p:nvPr/>
        </p:nvSpPr>
        <p:spPr>
          <a:xfrm>
            <a:off x="4791240" y="5455800"/>
            <a:ext cx="805680" cy="70740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white</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dwarf</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29" name="TextBox 228"/>
          <p:cNvSpPr txBox="1"/>
          <p:nvPr/>
        </p:nvSpPr>
        <p:spPr>
          <a:xfrm>
            <a:off x="6000480" y="5006880"/>
            <a:ext cx="764280" cy="70776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black</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hole</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30" name="TextBox 229"/>
          <p:cNvSpPr txBox="1"/>
          <p:nvPr/>
        </p:nvSpPr>
        <p:spPr>
          <a:xfrm>
            <a:off x="6243480" y="6105960"/>
            <a:ext cx="1504080" cy="40068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neutron star</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31" name="TextBox 230"/>
          <p:cNvSpPr txBox="1"/>
          <p:nvPr/>
        </p:nvSpPr>
        <p:spPr>
          <a:xfrm>
            <a:off x="6544440" y="3196800"/>
            <a:ext cx="1526760" cy="70740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star-forming</a:t>
            </a:r>
            <a:endParaRPr kumimoji="0" lang="en-US" sz="1800" b="0" i="0" u="none" strike="noStrike" kern="1200" cap="none" spc="-1" normalizeH="0" baseline="0" noProof="0">
              <a:ln>
                <a:noFill/>
              </a:ln>
              <a:solidFill>
                <a:prstClr val="black"/>
              </a:solidFill>
              <a:effectLst/>
              <a:uLnTx/>
              <a:uFillTx/>
              <a:latin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region</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32" name="TextBox 231"/>
          <p:cNvSpPr txBox="1"/>
          <p:nvPr/>
        </p:nvSpPr>
        <p:spPr>
          <a:xfrm>
            <a:off x="5236200" y="2038320"/>
            <a:ext cx="1618200" cy="40068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FFFFFF"/>
                </a:solidFill>
                <a:effectLst/>
                <a:uLnTx/>
                <a:uFillTx/>
                <a:latin typeface="PT Sans"/>
              </a:rPr>
              <a:t>star formation</a:t>
            </a:r>
            <a:endParaRPr kumimoji="0" lang="en-US" sz="1800" b="0" i="0" u="none" strike="noStrike" kern="1200" cap="none" spc="-1" normalizeH="0" baseline="0" noProof="0">
              <a:ln>
                <a:noFill/>
              </a:ln>
              <a:solidFill>
                <a:prstClr val="black"/>
              </a:solidFill>
              <a:effectLst/>
              <a:uLnTx/>
              <a:uFillTx/>
              <a:latin typeface="Times New Roman"/>
            </a:endParaRPr>
          </a:p>
        </p:txBody>
      </p:sp>
      <p:sp>
        <p:nvSpPr>
          <p:cNvPr id="233" name="TextBox 232"/>
          <p:cNvSpPr txBox="1"/>
          <p:nvPr/>
        </p:nvSpPr>
        <p:spPr>
          <a:xfrm>
            <a:off x="10035720" y="6480720"/>
            <a:ext cx="1089360" cy="13644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xx" sz="800" b="0" i="0" u="none" strike="noStrike" kern="1200" cap="none" spc="-1" normalizeH="0" baseline="0" noProof="0">
                <a:ln>
                  <a:noFill/>
                </a:ln>
                <a:solidFill>
                  <a:srgbClr val="FFFBCC"/>
                </a:solidFill>
                <a:effectLst/>
                <a:uLnTx/>
                <a:uFillTx/>
                <a:latin typeface="PT Sans"/>
              </a:rPr>
              <a:t>adapted from NASA</a:t>
            </a:r>
            <a:endParaRPr kumimoji="0" lang="en-US" sz="800" b="0" i="0" u="none" strike="noStrike" kern="1200" cap="none" spc="-1" normalizeH="0" baseline="0" noProof="0">
              <a:ln>
                <a:noFill/>
              </a:ln>
              <a:solidFill>
                <a:prstClr val="black"/>
              </a:solidFill>
              <a:effectLst/>
              <a:uLnTx/>
              <a:uFillTx/>
              <a:latin typeface="Times New Roman"/>
            </a:endParaRPr>
          </a:p>
        </p:txBody>
      </p:sp>
      <p:sp>
        <p:nvSpPr>
          <p:cNvPr id="3" name="PlaceHolder 2"/>
          <p:cNvSpPr>
            <a:spLocks noGrp="1"/>
          </p:cNvSpPr>
          <p:nvPr>
            <p:ph type="sldNum"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158A2-951C-4572-9674-FA5D22CDEC37}" type="slidenum">
              <a:rPr kumimoji="0" lang="en-US" sz="1200" b="0" i="0" u="none" strike="noStrike" kern="1200" cap="none" spc="-1" normalizeH="0" baseline="0" noProof="0">
                <a:ln>
                  <a:noFill/>
                </a:ln>
                <a:solidFill>
                  <a:srgbClr val="F6F8FC"/>
                </a:solidFill>
                <a:effectLst/>
                <a:uLnTx/>
                <a:uFillTx/>
                <a:latin typeface="Tw Cen MT"/>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1" normalizeH="0" baseline="0" noProof="0">
              <a:ln>
                <a:noFill/>
              </a:ln>
              <a:solidFill>
                <a:srgbClr val="F6F8FC"/>
              </a:solidFill>
              <a:effectLst/>
              <a:uLnTx/>
              <a:uFillTx/>
              <a:latin typeface="Tw Cen MT"/>
            </a:endParaRPr>
          </a:p>
        </p:txBody>
      </p:sp>
    </p:spTree>
  </p:cSld>
  <p:clrMapOvr>
    <a:masterClrMapping/>
  </p:clrMapOvr>
</p:sld>
</file>

<file path=ppt/theme/theme1.xml><?xml version="1.0" encoding="utf-8"?>
<a:theme xmlns:a="http://schemas.openxmlformats.org/drawingml/2006/main" name="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e-of-Learning-Template" id="{2C5C6152-CBBB-034C-BA34-7C67D35DC07A}" vid="{FEA31885-CFAE-A145-B3C8-689FC303621D}"/>
    </a:ext>
  </a:extLst>
</a:theme>
</file>

<file path=ppt/theme/theme10.xml><?xml version="1.0" encoding="utf-8"?>
<a:theme xmlns:a="http://schemas.openxmlformats.org/drawingml/2006/main" name="2_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83E71A04-4902-4E48-88DD-A239B024B401}"/>
    </a:ext>
  </a:extLst>
</a:theme>
</file>

<file path=ppt/theme/theme11.xml><?xml version="1.0" encoding="utf-8"?>
<a:theme xmlns:a="http://schemas.openxmlformats.org/drawingml/2006/main" name="1_Internal Page - Blan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DE982006-6430-B24B-B7AE-DE4AC635F18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sources">
  <a:themeElements>
    <a:clrScheme name="Custom 4">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383FC"/>
      </a:hlink>
      <a:folHlink>
        <a:srgbClr val="FEFFFF"/>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e-of-Learning-Template" id="{2C5C6152-CBBB-034C-BA34-7C67D35DC07A}" vid="{66865C4A-757C-0E41-8AE0-E19017E00E62}"/>
    </a:ext>
  </a:extLst>
</a:theme>
</file>

<file path=ppt/theme/theme3.xml><?xml version="1.0" encoding="utf-8"?>
<a:theme xmlns:a="http://schemas.openxmlformats.org/drawingml/2006/main" name="Internal Pages - Blank Whit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e-of-Learning-Template" id="{2C5C6152-CBBB-034C-BA34-7C67D35DC07A}" vid="{DA2CC257-B2ED-5549-AB45-3617D4E49671}"/>
    </a:ext>
  </a:extLst>
</a:theme>
</file>

<file path=ppt/theme/theme4.xml><?xml version="1.0" encoding="utf-8"?>
<a:theme xmlns:a="http://schemas.openxmlformats.org/drawingml/2006/main" name="Internal Page - Blan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e-of-Learning-Template" id="{2C5C6152-CBBB-034C-BA34-7C67D35DC07A}" vid="{07F6A6FD-1D3B-BD4D-9EB4-C58320849FD5}"/>
    </a:ext>
  </a:extLst>
</a:theme>
</file>

<file path=ppt/theme/theme5.xml><?xml version="1.0" encoding="utf-8"?>
<a:theme xmlns:a="http://schemas.openxmlformats.org/drawingml/2006/main" name="Internal Pages - Add Background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e-of-Learning-Template" id="{2C5C6152-CBBB-034C-BA34-7C67D35DC07A}" vid="{980E720F-1BEE-684C-9330-8B963FFC7E7F}"/>
    </a:ext>
  </a:extLst>
</a:theme>
</file>

<file path=ppt/theme/theme6.xml><?xml version="1.0" encoding="utf-8"?>
<a:theme xmlns:a="http://schemas.openxmlformats.org/drawingml/2006/main" name="1_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83E71A04-4902-4E48-88DD-A239B024B401}"/>
    </a:ext>
  </a:extLst>
</a:theme>
</file>

<file path=ppt/theme/theme7.xml><?xml version="1.0" encoding="utf-8"?>
<a:theme xmlns:a="http://schemas.openxmlformats.org/drawingml/2006/main" name="1_Internal Pages - Blank Whit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BB85825B-B94C-234B-949B-A9CB2E61525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Speaker Title</Template>
  <TotalTime>1513</TotalTime>
  <Words>4525</Words>
  <Application>Microsoft Office PowerPoint</Application>
  <PresentationFormat>Widescreen</PresentationFormat>
  <Paragraphs>484</Paragraphs>
  <Slides>48</Slides>
  <Notes>48</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48</vt:i4>
      </vt:variant>
    </vt:vector>
  </HeadingPairs>
  <TitlesOfParts>
    <vt:vector size="67" baseType="lpstr">
      <vt:lpstr>American Typewriter</vt:lpstr>
      <vt:lpstr>Arial</vt:lpstr>
      <vt:lpstr>Calibri</vt:lpstr>
      <vt:lpstr>Cambria Math</vt:lpstr>
      <vt:lpstr>Old English Text MT</vt:lpstr>
      <vt:lpstr>PT Sans</vt:lpstr>
      <vt:lpstr>Times New Roman</vt:lpstr>
      <vt:lpstr>Tw Cen MT</vt:lpstr>
      <vt:lpstr>Speaker Title</vt:lpstr>
      <vt:lpstr>Resources</vt:lpstr>
      <vt:lpstr>Internal Pages - Blank White</vt:lpstr>
      <vt:lpstr>Internal Page - Blank Blue</vt:lpstr>
      <vt:lpstr>Internal Pages - Add Background Image</vt:lpstr>
      <vt:lpstr>1_Speaker Title</vt:lpstr>
      <vt:lpstr>1_Internal Pages - Blank White</vt:lpstr>
      <vt:lpstr>Office Theme</vt:lpstr>
      <vt:lpstr>1_Office Theme</vt:lpstr>
      <vt:lpstr>2_Speaker Title</vt:lpstr>
      <vt:lpstr>1_Internal Page - Blank Blue</vt:lpstr>
      <vt:lpstr>Cosmic Chills</vt:lpstr>
      <vt:lpstr>Outline of this Science Briefing</vt:lpstr>
      <vt:lpstr>Cosmic vampires</vt:lpstr>
      <vt:lpstr>Different types of stars</vt:lpstr>
      <vt:lpstr>Different types of stars</vt:lpstr>
      <vt:lpstr>Different types of stars</vt:lpstr>
      <vt:lpstr>Different types of stars</vt:lpstr>
      <vt:lpstr>The life cycle of stars</vt:lpstr>
      <vt:lpstr>The life cycle of stars</vt:lpstr>
      <vt:lpstr>Chemical enrichment</vt:lpstr>
      <vt:lpstr>PowerPoint Presentation</vt:lpstr>
      <vt:lpstr>PowerPoint Presentation</vt:lpstr>
      <vt:lpstr>But.. did you see Star Wars?</vt:lpstr>
      <vt:lpstr>Binary systems are common</vt:lpstr>
      <vt:lpstr>Binary systems are common</vt:lpstr>
      <vt:lpstr>Binary systems are common</vt:lpstr>
      <vt:lpstr>One possible binary channel</vt:lpstr>
      <vt:lpstr>One possible binary channel</vt:lpstr>
      <vt:lpstr>PowerPoint Presentation</vt:lpstr>
      <vt:lpstr>PowerPoint Presentation</vt:lpstr>
      <vt:lpstr>Summary</vt:lpstr>
      <vt:lpstr>Black Widow Pulsars</vt:lpstr>
      <vt:lpstr>Black Widow Pulsars</vt:lpstr>
      <vt:lpstr>Fermi points to “Spider Pulsars”</vt:lpstr>
      <vt:lpstr>How do you make a Black Widow?</vt:lpstr>
      <vt:lpstr>Cosmic Ingratitude…</vt:lpstr>
      <vt:lpstr>… with Remarkable Results</vt:lpstr>
      <vt:lpstr>How Much Mass Transfer?</vt:lpstr>
      <vt:lpstr>Our Campaign to Measure MTOV  </vt:lpstr>
      <vt:lpstr>Results to Date</vt:lpstr>
      <vt:lpstr>Wrap up:</vt:lpstr>
      <vt:lpstr>The Mysterious Dark Universe</vt:lpstr>
      <vt:lpstr>Nature of the Universe</vt:lpstr>
      <vt:lpstr>Nature of the Universe</vt:lpstr>
      <vt:lpstr>Nature of the Universe</vt:lpstr>
      <vt:lpstr>What is Dark Matter?</vt:lpstr>
      <vt:lpstr>What is Dark Matter?</vt:lpstr>
      <vt:lpstr>Direct Observations?</vt:lpstr>
      <vt:lpstr>What is Dark Energy?</vt:lpstr>
      <vt:lpstr>What is Dark Energy?</vt:lpstr>
      <vt:lpstr>How do we observe the dark universe?</vt:lpstr>
      <vt:lpstr>The Future is in Space!</vt:lpstr>
      <vt:lpstr>ADDITIONAL RESOURCES</vt:lpstr>
      <vt:lpstr>ADDITIONAL RESOURCES</vt:lpstr>
      <vt:lpstr>ADDITIONAL RESOURCES</vt:lpstr>
      <vt:lpstr>ADDITIONAL RESOURCES</vt:lpstr>
      <vt:lpstr>ADDITIONAL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Lepo</dc:creator>
  <cp:lastModifiedBy>Nee, Jeffrey (US 1853)</cp:lastModifiedBy>
  <cp:revision>17</cp:revision>
  <cp:lastPrinted>2023-08-02T17:10:27Z</cp:lastPrinted>
  <dcterms:created xsi:type="dcterms:W3CDTF">2023-07-31T21:01:11Z</dcterms:created>
  <dcterms:modified xsi:type="dcterms:W3CDTF">2023-08-02T17:10:49Z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11721737</vt:lpwstr>
  </property>
  <property fmtid="{D5CDD505-2E9C-101B-9397-08002B2CF9AE}" pid="3" name="NXPowerLiteSettings">
    <vt:lpwstr>C900052003A000</vt:lpwstr>
  </property>
  <property fmtid="{D5CDD505-2E9C-101B-9397-08002B2CF9AE}" pid="4" name="NXPowerLiteVersion">
    <vt:lpwstr>D8.0.11</vt:lpwstr>
  </property>
</Properties>
</file>